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52"/>
  </p:notesMasterIdLst>
  <p:sldIdLst>
    <p:sldId id="259" r:id="rId3"/>
    <p:sldId id="276" r:id="rId4"/>
    <p:sldId id="261" r:id="rId5"/>
    <p:sldId id="263" r:id="rId6"/>
    <p:sldId id="279" r:id="rId7"/>
    <p:sldId id="280" r:id="rId8"/>
    <p:sldId id="296" r:id="rId9"/>
    <p:sldId id="266" r:id="rId10"/>
    <p:sldId id="282" r:id="rId11"/>
    <p:sldId id="283" r:id="rId12"/>
    <p:sldId id="284" r:id="rId13"/>
    <p:sldId id="285" r:id="rId14"/>
    <p:sldId id="286" r:id="rId15"/>
    <p:sldId id="287" r:id="rId16"/>
    <p:sldId id="298" r:id="rId17"/>
    <p:sldId id="288" r:id="rId18"/>
    <p:sldId id="299" r:id="rId19"/>
    <p:sldId id="289" r:id="rId20"/>
    <p:sldId id="290" r:id="rId21"/>
    <p:sldId id="291" r:id="rId22"/>
    <p:sldId id="292" r:id="rId23"/>
    <p:sldId id="294" r:id="rId24"/>
    <p:sldId id="309" r:id="rId25"/>
    <p:sldId id="310" r:id="rId26"/>
    <p:sldId id="311" r:id="rId27"/>
    <p:sldId id="312" r:id="rId28"/>
    <p:sldId id="313" r:id="rId29"/>
    <p:sldId id="300" r:id="rId30"/>
    <p:sldId id="306" r:id="rId31"/>
    <p:sldId id="307" r:id="rId32"/>
    <p:sldId id="308" r:id="rId33"/>
    <p:sldId id="301" r:id="rId34"/>
    <p:sldId id="302" r:id="rId35"/>
    <p:sldId id="297" r:id="rId36"/>
    <p:sldId id="314" r:id="rId37"/>
    <p:sldId id="315" r:id="rId38"/>
    <p:sldId id="316" r:id="rId39"/>
    <p:sldId id="317" r:id="rId40"/>
    <p:sldId id="318" r:id="rId41"/>
    <p:sldId id="303" r:id="rId42"/>
    <p:sldId id="304" r:id="rId43"/>
    <p:sldId id="305" r:id="rId44"/>
    <p:sldId id="319" r:id="rId45"/>
    <p:sldId id="320" r:id="rId46"/>
    <p:sldId id="321" r:id="rId47"/>
    <p:sldId id="322" r:id="rId48"/>
    <p:sldId id="323" r:id="rId49"/>
    <p:sldId id="324" r:id="rId50"/>
    <p:sldId id="293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opluna@naver.com" initials="s" lastIdx="1" clrIdx="0">
    <p:extLst>
      <p:ext uri="{19B8F6BF-5375-455C-9EA6-DF929625EA0E}">
        <p15:presenceInfo xmlns:p15="http://schemas.microsoft.com/office/powerpoint/2012/main" userId="dae526b10712067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97BA"/>
    <a:srgbClr val="A3AE6A"/>
    <a:srgbClr val="CB7FAA"/>
    <a:srgbClr val="D17979"/>
    <a:srgbClr val="DEA06C"/>
    <a:srgbClr val="82A375"/>
    <a:srgbClr val="C4B186"/>
    <a:srgbClr val="F1DF59"/>
    <a:srgbClr val="6F9161"/>
    <a:srgbClr val="BE86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6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783A9A-AEAE-40D0-8FB8-2F422AE46789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4ABDF5-75DC-4856-853D-D62B23A63B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037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FCA41-3DC0-48ED-AF0B-7FE9B3D96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B5B7579-3889-47D8-B831-F1D88EFC27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04E43E-7AB8-41F5-B203-2AE39B873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BCD44-A537-4969-8165-8B13B5F66A07}" type="datetime1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8F7668-40EE-420B-BEE4-C4C2ADA99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96F3F8-6F52-43D4-AAAC-7BD6461C0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783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2ACC5E-8CEE-4767-AC76-FAF0B8398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D92B10-C346-4EA8-BC07-DC2FC8893F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F863A0-62AE-4E3B-9ABA-CC41C4E17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F5A92-1907-4094-A4DF-3E8D29005407}" type="datetime1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B3935F-FBEC-4819-8EE7-6DF54F8B7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CB950F-9C7B-4F55-B0D2-B497CC620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166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C8F5CE3-1941-4F9A-93B1-C465125B15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15BCA6-7070-49B3-B089-7B3F627E9E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0858FB-DBD6-40B3-B049-9C7B535A8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B2849-AD01-468D-95B7-60F74601B5EB}" type="datetime1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698557-E0AC-47B1-ABC9-9BF5B2C2D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84F4AB-FE93-4250-919E-6EA96E6AC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202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BCE40-4D5F-4A44-BA1E-228F3B494E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25CAFB-88FC-47B6-BD88-D2B27407F3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725CC-2107-4893-9063-EA46DB21B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43F58-DACD-4106-BB46-950DB511CF0A}" type="datetime1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51427B-0934-4EC1-BAFC-7C8D1031A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E15A03-B492-41E2-A4FE-17D8C2979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5C133-0B83-4C09-9CE1-7A2981CC40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4318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80473D-2329-42F6-8B39-9D2A1D4D1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8577F7-C2CE-4D6D-9879-D64DD02CF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FEA3D6-E4EA-429F-94DB-8B68DD1DF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7255D-4971-44AD-9955-A248CDC58969}" type="datetime1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EC15A4-6D21-4B8D-B9CD-E5E181DB2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F23529-D4EB-41F0-BF68-66BF7B36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5C133-0B83-4C09-9CE1-7A2981CC40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6454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D04B3D-3F00-4882-9070-9B45CD34B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9C8C3D-12FD-4918-9BB7-512E3BA3D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C9FCE2-DC31-42FC-B5A1-EB56A7F39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03D7-10F9-44E3-8D52-FF32FC2C48F0}" type="datetime1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7DBBDC-A3F5-434B-B471-F2D3A3CC5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F9CA6F-2097-43B7-9B71-04908122B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5C133-0B83-4C09-9CE1-7A2981CC40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776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4F50C0-EC98-46C7-9186-5E8EC8CE6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0B89B2-4260-4415-802A-39BC3C0D9C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BBB050-A975-4D64-9941-309D4A0489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294485-807B-4A95-AF1A-E076A5E90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48751-D893-43BA-96DB-85CEF7498053}" type="datetime1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9CC182-FE96-48AC-89FF-6641BE539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397816-9FD7-4CA4-A1EA-4159181F8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5C133-0B83-4C09-9CE1-7A2981CC40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6860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F1EF21-4DA8-4DC7-9974-D5CAAC130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98CD79-A6CC-417C-8FC1-CEA785F48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D3A943-9F67-40C1-BBCC-3D6FAF9409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F1FB97-09DB-4C4B-9840-D0AAD4E99C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7D13E76-9921-426A-8C6C-590A550F7D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94DCFC-BC70-4ABE-9714-569A2F2AC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98367-5360-4A4B-9694-DC749DFD299E}" type="datetime1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76756DB-5C73-4CEB-A9E1-916AF4E58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D76568D-B921-49BE-A4E3-7714E720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5C133-0B83-4C09-9CE1-7A2981CC40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4615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BA42AB-74C6-4FC4-86F6-DBDCCA3DA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9980F66-DA1F-4C1F-A833-E81EBB3A8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9553-9B26-49DD-BF25-592233F621FF}" type="datetime1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403A764-4B22-45B7-8B50-03D39701E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24515E-56E6-473A-B6B2-BBEF28421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5C133-0B83-4C09-9CE1-7A2981CC40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3537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76733B0-1F6B-4DB6-B5E3-6D5B9590D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73E21-1F9A-4DDA-9307-7251377740C9}" type="datetime1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85ECDF2-77A3-448D-AFC2-7E3636789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ABC2D4-95E9-4FC8-BFC4-A62A9F27E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5C133-0B83-4C09-9CE1-7A2981CC40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1060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5C3CA3-04C9-48C4-B9E6-F1A4F6D7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0ACBE1-0C83-4A52-B721-2AE8A3BF5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BA4621-459B-4710-B501-9536474FD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65CEFB-2F83-4EA4-80D1-04E143920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603D5-3C62-4414-90F8-47D8D1B326F5}" type="datetime1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FC3BC5-1DF1-408D-A712-E7BF444D5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DF3085-A0DE-4260-A9B9-DF25FB00B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5C133-0B83-4C09-9CE1-7A2981CC40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094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D33AB8-EA55-447B-8748-4A4102FC5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1E0DA2-F7AF-4B1E-B5DB-CFE829594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12859A-5C40-4D09-A54A-25E0ED680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BE149-C8D3-480A-829E-40D9584CCC88}" type="datetime1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5ADE72-7DB9-42DD-BEF7-D4536FD93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F38DFA-AAD9-47FA-939D-649B935C8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5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612329-181F-44DA-BC8E-883FC8B23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424236C-DDB2-4980-8DEF-2221ABA997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58F11B-CAF0-499D-8A5C-261C54D8F6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299637-AEF5-44F8-9A10-4A7893824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D9622-3E44-4B8D-9760-B8C7262FAAC6}" type="datetime1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A6073B-1406-426D-912F-57C5D5454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23967A-8266-44B9-839E-088DA3669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5C133-0B83-4C09-9CE1-7A2981CC40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4703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248E4-B7DE-42C8-BA42-25D528721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CB7148F-A3F5-4125-84C9-D08DF1FBA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F57C13-1B2A-41D1-AF09-7079C68BB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74E76-EB33-4EE6-8642-75D500F56659}" type="datetime1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F1C7EB-0D43-4B1D-BF11-3DF0B69DC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958389-22E9-4052-9DFE-3D319AF8F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5C133-0B83-4C09-9CE1-7A2981CC40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8793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6ACB66-95E5-47BF-8AA4-809BF4C1D2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7282E4-57E8-4437-B3C0-D500265559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9707D2-94A3-405C-8192-A623E3B01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7F4EF-8307-4CF2-A19C-5DDC11AC40D2}" type="datetime1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0F4789-39CD-4564-8109-39AB7473D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856BEC-A3C6-42C4-95C6-B3059BC0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5C133-0B83-4C09-9CE1-7A2981CC40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706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EBDE7-11F9-431A-927F-254774583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E8BB48-EE5B-4F86-9D41-ACCC25F4D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BC96A3-4F36-41A0-BBE9-437215EBB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62E2E-B339-42DB-92AE-44443EC1D510}" type="datetime1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D52499-6A7D-42C1-9D68-2FDAC0F19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E2BE9C-F67B-4DD6-837A-BCC576A08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523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DB50D-6054-4C51-9202-9FEAE456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238ABC-1482-4C89-B90D-22DBE79A2B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FF54B6-36E0-45D5-A795-CE1CA1C00F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2C8880-33A1-46E2-8CB2-160EC3A6D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05DDE-3D0F-4074-9B38-FC9A93237D90}" type="datetime1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19448A-01DA-4F85-81E7-AA891EFD0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3C3291-5676-4C1A-8FB9-C030F8C08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567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959B6-45FE-4574-B12B-EC547109B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65C359-078D-47B2-9A25-13A14C123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C80B6F-102A-47F2-8E78-AFE399890D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9A6B516-37E7-4136-BE22-F7ACA2A8E0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F26A933-5630-41A7-B87E-0566DFE207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8EF976D-507B-40DE-A9F1-418717889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C96C6-5B16-4D1B-BB28-5A20A452264B}" type="datetime1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D328038-7A3D-42C6-9241-8D05BD198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E92A715-0630-43AD-85EB-3870B6310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308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DF2D0B-CA44-415C-BB6E-4C4AA9631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D646F6C-C4A6-434F-B21B-1BEDC2A39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43888-1D29-41B2-87CC-5153ABC7A7A7}" type="datetime1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BC1FEB-AE70-4E6A-9883-1DBA4C558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DF1CD6-1CCD-4A09-AAF5-E7CEF539E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198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AE10BE-607A-4D36-AC8E-3DD16027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5CC18-52D4-4AAC-A365-C586BB4AC283}" type="datetime1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30A3FB-4F03-43A2-9CC3-D1D95CEA9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fld id="{43DE1CEA-AD9F-468E-B3C2-F41E1A87723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253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A97D5-0A41-4DB4-B06D-2F4DC5DA2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0D7182-00DF-486B-BCD8-5A27FEECE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82A868-62DD-4C2F-B656-0D173CAC35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A88F8D-6933-419C-ADAD-C6553940C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460F2-614A-445A-9EB8-96C291ED2599}" type="datetime1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2C1EA9-1F07-4204-B003-BEA2A2524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9BF266-A25E-46B6-B87F-4F7372F6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941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1E809-9B08-41AE-AFCF-826B48D18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0418D45-2283-46C0-B2B8-F3345972DB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0534F7-B025-4BDF-A1AC-BFD426F115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F3A504-62A1-4F6A-AACA-4DBE6F0E0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1CB14-0840-4E4A-AADE-BC337268D33F}" type="datetime1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371F26-AFE6-47B9-ADBC-62425FA35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49E084-424E-463F-8CB8-C072A8CE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222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B5A7710-9B3E-4600-AAEB-F3A8C9104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51EECA-0FB8-4CFF-A433-B15338E37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D3F38B-793F-408A-B9FB-85DD633213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EBE77-CF27-4AD6-AA1E-DF2DCC200F59}" type="datetime1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A114E9-69B1-4CD2-AEE3-28F594740A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1F84B9-35AE-4647-B988-AE1A44327B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962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FF7601B-93D6-49C8-9E18-149B43C68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BEB053-88B3-443F-9514-FFB6EC5B8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9084C3-E327-447D-8519-BA8A881693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63807-1761-454F-AC54-977ADB0B554C}" type="datetime1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EBECDB-29C7-4979-9A46-15620D2736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784FA6-0333-4465-971F-919076906E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5C133-0B83-4C09-9CE1-7A2981CC40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799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ovenapp.io/view/o6qhI0UDdZZMsPge61fidf2eYWlOeL7D/0loQK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erdcloud.com/d/aQX5XH6FSpQ5boebz" TargetMode="Externa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8E5F0F-4907-4F5E-9A98-59B353DC0332}"/>
              </a:ext>
            </a:extLst>
          </p:cNvPr>
          <p:cNvSpPr txBox="1"/>
          <p:nvPr/>
        </p:nvSpPr>
        <p:spPr>
          <a:xfrm>
            <a:off x="2699076" y="1859340"/>
            <a:ext cx="67938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CAFÉ CARP</a:t>
            </a:r>
            <a:endParaRPr lang="ko-KR" altLang="en-US" sz="9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20782C-D450-4E74-AD0D-4694EF8116AE}"/>
              </a:ext>
            </a:extLst>
          </p:cNvPr>
          <p:cNvSpPr txBox="1"/>
          <p:nvPr/>
        </p:nvSpPr>
        <p:spPr>
          <a:xfrm>
            <a:off x="2997654" y="3586540"/>
            <a:ext cx="619669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KIOSK PROJECT</a:t>
            </a:r>
            <a:endParaRPr lang="ko-KR" altLang="en-US" sz="66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3907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229581" y="184835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 프로그램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F81D47E-E5D0-4EE7-904D-80753A69219E}"/>
              </a:ext>
            </a:extLst>
          </p:cNvPr>
          <p:cNvSpPr txBox="1"/>
          <p:nvPr/>
        </p:nvSpPr>
        <p:spPr>
          <a:xfrm>
            <a:off x="386080" y="50995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5D4A465-603E-45EA-9147-1A3AFB409CF1}"/>
              </a:ext>
            </a:extLst>
          </p:cNvPr>
          <p:cNvGrpSpPr/>
          <p:nvPr/>
        </p:nvGrpSpPr>
        <p:grpSpPr>
          <a:xfrm>
            <a:off x="1128055" y="1210845"/>
            <a:ext cx="10533943" cy="5150854"/>
            <a:chOff x="1128055" y="1210845"/>
            <a:chExt cx="10533943" cy="5150854"/>
          </a:xfrm>
        </p:grpSpPr>
        <p:pic>
          <p:nvPicPr>
            <p:cNvPr id="14" name="Picture 4" descr="MyBatis : 설정 및 사용법">
              <a:extLst>
                <a:ext uri="{FF2B5EF4-FFF2-40B4-BE49-F238E27FC236}">
                  <a16:creationId xmlns:a16="http://schemas.microsoft.com/office/drawing/2014/main" id="{9AEE0086-E3CE-47F2-BE31-996095C74F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99" t="30976" r="17299" b="31977"/>
            <a:stretch/>
          </p:blipFill>
          <p:spPr bwMode="auto">
            <a:xfrm>
              <a:off x="5404593" y="5631654"/>
              <a:ext cx="2881212" cy="730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185DD1D-8143-47D9-99FE-8A9E2332D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055" y="1373638"/>
              <a:ext cx="2541190" cy="1489115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A36718E-8338-4C1C-AF27-90EB6495E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6187" y="2195468"/>
              <a:ext cx="1475362" cy="147536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C058730-0C32-4C7F-B0E8-A0696C1D9E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67" r="11793"/>
            <a:stretch/>
          </p:blipFill>
          <p:spPr>
            <a:xfrm>
              <a:off x="6222135" y="3576512"/>
              <a:ext cx="2411955" cy="747712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D0CA358-E0F8-484D-B6A2-51B31DE4B0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171" b="26866"/>
            <a:stretch/>
          </p:blipFill>
          <p:spPr>
            <a:xfrm>
              <a:off x="6689876" y="4442154"/>
              <a:ext cx="2552700" cy="1147762"/>
            </a:xfrm>
            <a:prstGeom prst="rect">
              <a:avLst/>
            </a:prstGeom>
          </p:spPr>
        </p:pic>
        <p:pic>
          <p:nvPicPr>
            <p:cNvPr id="19" name="Picture 2" descr="Spring 이란? - Spring에 대한 소개 (1) DI / MVC의 관점에서 — 천천히 올바르게">
              <a:extLst>
                <a:ext uri="{FF2B5EF4-FFF2-40B4-BE49-F238E27FC236}">
                  <a16:creationId xmlns:a16="http://schemas.microsoft.com/office/drawing/2014/main" id="{037E3E07-0E14-47C2-9EE0-B3CC1EED26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1" t="11551" r="16257" b="9078"/>
            <a:stretch/>
          </p:blipFill>
          <p:spPr bwMode="auto">
            <a:xfrm>
              <a:off x="9242576" y="4047572"/>
              <a:ext cx="2419422" cy="2037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BE3AAC7-7D63-45CA-BB3A-A52E702203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71" t="8122" r="10204" b="17576"/>
            <a:stretch/>
          </p:blipFill>
          <p:spPr>
            <a:xfrm>
              <a:off x="9643536" y="1593024"/>
              <a:ext cx="1886185" cy="1784756"/>
            </a:xfrm>
            <a:prstGeom prst="rect">
              <a:avLst/>
            </a:prstGeom>
          </p:spPr>
        </p:pic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223BB73-E2D4-4981-9400-6D42E70A492A}"/>
                </a:ext>
              </a:extLst>
            </p:cNvPr>
            <p:cNvGrpSpPr/>
            <p:nvPr/>
          </p:nvGrpSpPr>
          <p:grpSpPr>
            <a:xfrm>
              <a:off x="2775863" y="3964801"/>
              <a:ext cx="1254500" cy="1393194"/>
              <a:chOff x="655480" y="5137972"/>
              <a:chExt cx="2506133" cy="2783204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33877699-F96F-43D6-8EEE-148ECA530A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480" b="20832"/>
              <a:stretch/>
            </p:blipFill>
            <p:spPr>
              <a:xfrm>
                <a:off x="655480" y="7009265"/>
                <a:ext cx="2506133" cy="911911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E0B32BA9-8156-439D-A1F8-C7B41C1739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861" y="5137972"/>
                <a:ext cx="2059993" cy="2009544"/>
              </a:xfrm>
              <a:prstGeom prst="rect">
                <a:avLst/>
              </a:prstGeom>
            </p:spPr>
          </p:pic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53344A2-2CFB-4C6D-949D-984466D8E4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50" t="2479" r="22991"/>
            <a:stretch/>
          </p:blipFill>
          <p:spPr>
            <a:xfrm>
              <a:off x="8065491" y="1490786"/>
              <a:ext cx="1106569" cy="2037683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9B6AFB56-CD6D-4A1C-B46C-A836C38786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01" r="13635" b="8344"/>
            <a:stretch/>
          </p:blipFill>
          <p:spPr>
            <a:xfrm>
              <a:off x="5205880" y="1210845"/>
              <a:ext cx="2381482" cy="2089499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94C31B3-2CAD-4D14-B6C1-DC9AD050CC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75" b="20802"/>
            <a:stretch/>
          </p:blipFill>
          <p:spPr>
            <a:xfrm>
              <a:off x="4343868" y="4349685"/>
              <a:ext cx="1773746" cy="1103664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C89F68F-8B3C-469F-A72A-8B3666D85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892" y="2966794"/>
              <a:ext cx="1475360" cy="147536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A4D810A-7AE1-4603-B453-9A4867CD14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42" t="24592" r="9885" b="27214"/>
            <a:stretch/>
          </p:blipFill>
          <p:spPr>
            <a:xfrm>
              <a:off x="1186299" y="5502311"/>
              <a:ext cx="2674704" cy="854039"/>
            </a:xfrm>
            <a:prstGeom prst="rect">
              <a:avLst/>
            </a:prstGeom>
          </p:spPr>
        </p:pic>
      </p:grp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D51EFC50-967B-4895-BAA1-45E756973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750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229581" y="18483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F81D47E-E5D0-4EE7-904D-80753A69219E}"/>
              </a:ext>
            </a:extLst>
          </p:cNvPr>
          <p:cNvSpPr txBox="1"/>
          <p:nvPr/>
        </p:nvSpPr>
        <p:spPr>
          <a:xfrm>
            <a:off x="386080" y="50995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383354-D216-4662-8471-BE5EA309E3F8}"/>
              </a:ext>
            </a:extLst>
          </p:cNvPr>
          <p:cNvSpPr txBox="1"/>
          <p:nvPr/>
        </p:nvSpPr>
        <p:spPr>
          <a:xfrm>
            <a:off x="7700657" y="5447308"/>
            <a:ext cx="281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요구사항 정의 및 명세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AAFA28-0F1D-4399-9F79-C4105A7910E4}"/>
              </a:ext>
            </a:extLst>
          </p:cNvPr>
          <p:cNvSpPr txBox="1"/>
          <p:nvPr/>
        </p:nvSpPr>
        <p:spPr>
          <a:xfrm>
            <a:off x="2046640" y="5447308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UseCase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다이어그램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2D5DB356-589E-443A-B2C0-41357B803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89E1162-C7DB-43C0-8BA3-606F643EE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206" y="1910277"/>
            <a:ext cx="5277903" cy="303744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F6F66FC-2AFF-4389-B549-8691BD0F7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98" y="1847166"/>
            <a:ext cx="5329090" cy="303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59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229581" y="18483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F81D47E-E5D0-4EE7-904D-80753A69219E}"/>
              </a:ext>
            </a:extLst>
          </p:cNvPr>
          <p:cNvSpPr txBox="1"/>
          <p:nvPr/>
        </p:nvSpPr>
        <p:spPr>
          <a:xfrm>
            <a:off x="386080" y="50995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383354-D216-4662-8471-BE5EA309E3F8}"/>
              </a:ext>
            </a:extLst>
          </p:cNvPr>
          <p:cNvSpPr txBox="1"/>
          <p:nvPr/>
        </p:nvSpPr>
        <p:spPr>
          <a:xfrm>
            <a:off x="4038600" y="3173968"/>
            <a:ext cx="792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https://ovenapp.io/view/o6qhI0UDdZZMsPge61fidf2eYWlOeL7D/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4A2745-B1F8-471F-9FD5-67DD8D857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419020"/>
            <a:ext cx="3314700" cy="21623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B7F4D58-D3D8-4105-89D9-B98E1709D0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0" y="4248914"/>
            <a:ext cx="4598805" cy="202488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4AAFA28-0F1D-4399-9F79-C4105A7910E4}"/>
              </a:ext>
            </a:extLst>
          </p:cNvPr>
          <p:cNvSpPr txBox="1"/>
          <p:nvPr/>
        </p:nvSpPr>
        <p:spPr>
          <a:xfrm>
            <a:off x="5231106" y="5917168"/>
            <a:ext cx="669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https://www.erdcloud.com/d/aQX5XH6FSpQ5boebz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2D5DB356-589E-443A-B2C0-41357B803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7122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D4C55E0-AEBD-4CCA-8F6B-77110CED3830}"/>
              </a:ext>
            </a:extLst>
          </p:cNvPr>
          <p:cNvGrpSpPr/>
          <p:nvPr/>
        </p:nvGrpSpPr>
        <p:grpSpPr>
          <a:xfrm>
            <a:off x="4074822" y="2229223"/>
            <a:ext cx="7610008" cy="2309614"/>
            <a:chOff x="0" y="985520"/>
            <a:chExt cx="6096000" cy="230961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5C4D9EE-68F5-4CDA-92BB-CDABBA258AAD}"/>
                </a:ext>
              </a:extLst>
            </p:cNvPr>
            <p:cNvSpPr/>
            <p:nvPr/>
          </p:nvSpPr>
          <p:spPr>
            <a:xfrm>
              <a:off x="0" y="985520"/>
              <a:ext cx="6096000" cy="200152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2BEC5D-0D1F-4DC7-8ABB-355112FA7DB3}"/>
                </a:ext>
              </a:extLst>
            </p:cNvPr>
            <p:cNvSpPr txBox="1"/>
            <p:nvPr/>
          </p:nvSpPr>
          <p:spPr>
            <a:xfrm>
              <a:off x="335280" y="1864360"/>
              <a:ext cx="32798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주요기능 화면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AFB07D-F3EE-4C69-8360-99FE22ADDE34}"/>
                </a:ext>
              </a:extLst>
            </p:cNvPr>
            <p:cNvSpPr txBox="1"/>
            <p:nvPr/>
          </p:nvSpPr>
          <p:spPr>
            <a:xfrm>
              <a:off x="335280" y="1186934"/>
              <a:ext cx="8561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 4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F8A23A-241E-4FD0-8A08-F6D29F34E427}"/>
                </a:ext>
              </a:extLst>
            </p:cNvPr>
            <p:cNvSpPr txBox="1"/>
            <p:nvPr/>
          </p:nvSpPr>
          <p:spPr>
            <a:xfrm>
              <a:off x="1005212" y="2895024"/>
              <a:ext cx="16015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소개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41F4CD-2CEE-4F03-9109-6C8C01516F10}"/>
                </a:ext>
              </a:extLst>
            </p:cNvPr>
            <p:cNvSpPr txBox="1"/>
            <p:nvPr/>
          </p:nvSpPr>
          <p:spPr>
            <a:xfrm>
              <a:off x="589714" y="2895024"/>
              <a:ext cx="3328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◾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F48412-1C1C-47EB-B4F3-543B02808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8029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537357" y="184835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소개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F81D47E-E5D0-4EE7-904D-80753A69219E}"/>
              </a:ext>
            </a:extLst>
          </p:cNvPr>
          <p:cNvSpPr txBox="1"/>
          <p:nvPr/>
        </p:nvSpPr>
        <p:spPr>
          <a:xfrm>
            <a:off x="386080" y="509954"/>
            <a:ext cx="1151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주요기능 화면</a:t>
            </a: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2D5DB356-589E-443A-B2C0-41357B803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204561-D20E-42E6-8C73-924366A5B369}"/>
              </a:ext>
            </a:extLst>
          </p:cNvPr>
          <p:cNvSpPr txBox="1"/>
          <p:nvPr/>
        </p:nvSpPr>
        <p:spPr>
          <a:xfrm>
            <a:off x="4158587" y="448399"/>
            <a:ext cx="17123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KIOSK(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977D8F-0B7C-4A4E-BBC7-78EEAFC0B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3" t="21185" r="14523" b="20555"/>
          <a:stretch/>
        </p:blipFill>
        <p:spPr>
          <a:xfrm>
            <a:off x="1186299" y="1224280"/>
            <a:ext cx="3762682" cy="23347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2878312-1AF1-436F-9060-67AC258270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3" t="21185" r="14135" b="21185"/>
          <a:stretch/>
        </p:blipFill>
        <p:spPr>
          <a:xfrm>
            <a:off x="7243021" y="1224280"/>
            <a:ext cx="3762682" cy="229597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E41A544-14E6-41DC-9469-F9FAA5D2C0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1" t="21185" r="14461" b="21185"/>
          <a:stretch/>
        </p:blipFill>
        <p:spPr>
          <a:xfrm>
            <a:off x="4214659" y="3705760"/>
            <a:ext cx="3762682" cy="23141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EAA133E-19F8-4038-A53A-9D848FF3DFA6}"/>
              </a:ext>
            </a:extLst>
          </p:cNvPr>
          <p:cNvSpPr txBox="1"/>
          <p:nvPr/>
        </p:nvSpPr>
        <p:spPr>
          <a:xfrm>
            <a:off x="1186299" y="3532472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C14743-B541-47F0-AD6D-F2B5AEC470E6}"/>
              </a:ext>
            </a:extLst>
          </p:cNvPr>
          <p:cNvSpPr txBox="1"/>
          <p:nvPr/>
        </p:nvSpPr>
        <p:spPr>
          <a:xfrm>
            <a:off x="9115440" y="3527373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페이지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044667-48F6-4437-9E1A-104283A890CB}"/>
              </a:ext>
            </a:extLst>
          </p:cNvPr>
          <p:cNvSpPr txBox="1"/>
          <p:nvPr/>
        </p:nvSpPr>
        <p:spPr>
          <a:xfrm>
            <a:off x="5037994" y="6025118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페이지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72389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537357" y="184835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소개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F81D47E-E5D0-4EE7-904D-80753A69219E}"/>
              </a:ext>
            </a:extLst>
          </p:cNvPr>
          <p:cNvSpPr txBox="1"/>
          <p:nvPr/>
        </p:nvSpPr>
        <p:spPr>
          <a:xfrm>
            <a:off x="386080" y="509954"/>
            <a:ext cx="1151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주요기능 화면</a:t>
            </a: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2D5DB356-589E-443A-B2C0-41357B803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204561-D20E-42E6-8C73-924366A5B369}"/>
              </a:ext>
            </a:extLst>
          </p:cNvPr>
          <p:cNvSpPr txBox="1"/>
          <p:nvPr/>
        </p:nvSpPr>
        <p:spPr>
          <a:xfrm>
            <a:off x="4158587" y="448399"/>
            <a:ext cx="17123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KIOSK(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AA133E-19F8-4038-A53A-9D848FF3DFA6}"/>
              </a:ext>
            </a:extLst>
          </p:cNvPr>
          <p:cNvSpPr txBox="1"/>
          <p:nvPr/>
        </p:nvSpPr>
        <p:spPr>
          <a:xfrm>
            <a:off x="2087692" y="5820122"/>
            <a:ext cx="2517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시 회원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미존재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C14743-B541-47F0-AD6D-F2B5AEC470E6}"/>
              </a:ext>
            </a:extLst>
          </p:cNvPr>
          <p:cNvSpPr txBox="1"/>
          <p:nvPr/>
        </p:nvSpPr>
        <p:spPr>
          <a:xfrm>
            <a:off x="7421327" y="5820122"/>
            <a:ext cx="2927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시 중복체크 완료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DC9980-3EFA-44C5-8574-4D9B277B3F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18" t="26933" r="12178" b="16914"/>
          <a:stretch/>
        </p:blipFill>
        <p:spPr>
          <a:xfrm>
            <a:off x="1475211" y="3557024"/>
            <a:ext cx="3741999" cy="22086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49138E7-ACFE-4E62-AE5E-5193E6C3E9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88" t="28220" r="13238" b="18063"/>
          <a:stretch/>
        </p:blipFill>
        <p:spPr>
          <a:xfrm>
            <a:off x="6974792" y="3557024"/>
            <a:ext cx="3820471" cy="220866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96AC62-6550-4FE0-AAC9-4C2577043E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98" t="28608" r="13363" b="17982"/>
          <a:stretch/>
        </p:blipFill>
        <p:spPr>
          <a:xfrm>
            <a:off x="1537357" y="1293809"/>
            <a:ext cx="3602814" cy="213519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44C69EC-EF36-42E0-9AA4-9C6E43DC92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655" t="27961" r="13164" b="17929"/>
          <a:stretch/>
        </p:blipFill>
        <p:spPr>
          <a:xfrm>
            <a:off x="6889071" y="1182179"/>
            <a:ext cx="3906191" cy="220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5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537357" y="184835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소개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F81D47E-E5D0-4EE7-904D-80753A69219E}"/>
              </a:ext>
            </a:extLst>
          </p:cNvPr>
          <p:cNvSpPr txBox="1"/>
          <p:nvPr/>
        </p:nvSpPr>
        <p:spPr>
          <a:xfrm>
            <a:off x="386080" y="509954"/>
            <a:ext cx="1151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주요기능 화면</a:t>
            </a: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2D5DB356-589E-443A-B2C0-41357B803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204561-D20E-42E6-8C73-924366A5B369}"/>
              </a:ext>
            </a:extLst>
          </p:cNvPr>
          <p:cNvSpPr txBox="1"/>
          <p:nvPr/>
        </p:nvSpPr>
        <p:spPr>
          <a:xfrm>
            <a:off x="4158587" y="448399"/>
            <a:ext cx="17123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KIOSK(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977D8F-0B7C-4A4E-BBC7-78EEAFC0B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3" t="21185" r="14523" b="20555"/>
          <a:stretch/>
        </p:blipFill>
        <p:spPr>
          <a:xfrm>
            <a:off x="1186299" y="2627048"/>
            <a:ext cx="3762682" cy="23347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FC14743-B541-47F0-AD6D-F2B5AEC470E6}"/>
              </a:ext>
            </a:extLst>
          </p:cNvPr>
          <p:cNvSpPr txBox="1"/>
          <p:nvPr/>
        </p:nvSpPr>
        <p:spPr>
          <a:xfrm>
            <a:off x="786189" y="1112072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 페이지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0E39DE-F364-4277-8409-2EA6B9FE0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89" y="1577473"/>
            <a:ext cx="7205422" cy="454982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21F41EE-C089-4586-BF16-B282AD8CA1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46" t="-429" b="84696"/>
          <a:stretch/>
        </p:blipFill>
        <p:spPr>
          <a:xfrm>
            <a:off x="8528546" y="1804733"/>
            <a:ext cx="3144612" cy="94514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476698-BCA8-45F4-A011-CF159C0FF0D5}"/>
              </a:ext>
            </a:extLst>
          </p:cNvPr>
          <p:cNvSpPr/>
          <p:nvPr/>
        </p:nvSpPr>
        <p:spPr>
          <a:xfrm>
            <a:off x="5791200" y="1577473"/>
            <a:ext cx="2200411" cy="454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7FADE8C-2580-40C1-99E6-5581A5407ACC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7991611" y="1804733"/>
            <a:ext cx="536935" cy="4725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C0D15C9-E642-4E72-B6BB-88BF9EFD68D6}"/>
              </a:ext>
            </a:extLst>
          </p:cNvPr>
          <p:cNvSpPr txBox="1"/>
          <p:nvPr/>
        </p:nvSpPr>
        <p:spPr>
          <a:xfrm>
            <a:off x="7997551" y="4423232"/>
            <a:ext cx="42066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▪ 회원 로그인 시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회원 이름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초간 보여줬다가 사라짐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그리고 전화번호 뒤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자리 중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자리만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보여주며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 옆에 보유 포인트를 보여줌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2E2D105-A3FB-4F62-89C5-AF0AED4ADC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104" t="1" b="89125"/>
          <a:stretch/>
        </p:blipFill>
        <p:spPr>
          <a:xfrm>
            <a:off x="8528546" y="3296944"/>
            <a:ext cx="3144612" cy="936161"/>
          </a:xfrm>
          <a:prstGeom prst="rect">
            <a:avLst/>
          </a:prstGeom>
        </p:spPr>
      </p:pic>
      <p:sp>
        <p:nvSpPr>
          <p:cNvPr id="30" name="화살표: 갈매기형 수장 29">
            <a:extLst>
              <a:ext uri="{FF2B5EF4-FFF2-40B4-BE49-F238E27FC236}">
                <a16:creationId xmlns:a16="http://schemas.microsoft.com/office/drawing/2014/main" id="{2D6BE6BF-78EE-43DB-8271-D6A7D81F2485}"/>
              </a:ext>
            </a:extLst>
          </p:cNvPr>
          <p:cNvSpPr/>
          <p:nvPr/>
        </p:nvSpPr>
        <p:spPr>
          <a:xfrm rot="5400000">
            <a:off x="9948452" y="2812370"/>
            <a:ext cx="304800" cy="422082"/>
          </a:xfrm>
          <a:prstGeom prst="chevr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387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537357" y="184835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소개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F81D47E-E5D0-4EE7-904D-80753A69219E}"/>
              </a:ext>
            </a:extLst>
          </p:cNvPr>
          <p:cNvSpPr txBox="1"/>
          <p:nvPr/>
        </p:nvSpPr>
        <p:spPr>
          <a:xfrm>
            <a:off x="386080" y="509954"/>
            <a:ext cx="1151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주요기능 화면</a:t>
            </a: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2D5DB356-589E-443A-B2C0-41357B803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204561-D20E-42E6-8C73-924366A5B369}"/>
              </a:ext>
            </a:extLst>
          </p:cNvPr>
          <p:cNvSpPr txBox="1"/>
          <p:nvPr/>
        </p:nvSpPr>
        <p:spPr>
          <a:xfrm>
            <a:off x="4158587" y="448399"/>
            <a:ext cx="17123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KIOSK(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8170B76-25CD-4485-A709-46AF75190C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79" r="-843"/>
          <a:stretch/>
        </p:blipFill>
        <p:spPr>
          <a:xfrm>
            <a:off x="6096000" y="2644168"/>
            <a:ext cx="5548092" cy="328748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3BE0DD1-C9FA-49BA-AE37-C121525F0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31" y="1610967"/>
            <a:ext cx="4813119" cy="30392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31FC3AD-98E6-4BF3-AAFD-616075C67515}"/>
              </a:ext>
            </a:extLst>
          </p:cNvPr>
          <p:cNvSpPr txBox="1"/>
          <p:nvPr/>
        </p:nvSpPr>
        <p:spPr>
          <a:xfrm>
            <a:off x="6096000" y="1749532"/>
            <a:ext cx="3268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▪ 주문 페이지에서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메인 페이지 이동 버튼 클릭 시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8E459C-3E8E-48B9-AF7D-9375FE213C7D}"/>
              </a:ext>
            </a:extLst>
          </p:cNvPr>
          <p:cNvSpPr/>
          <p:nvPr/>
        </p:nvSpPr>
        <p:spPr>
          <a:xfrm>
            <a:off x="5443220" y="1610967"/>
            <a:ext cx="309650" cy="2099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B884C7B-E608-4C9C-A840-BE97B2AE2C1B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5752870" y="1715950"/>
            <a:ext cx="1928090" cy="17778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884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537357" y="184835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소개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F81D47E-E5D0-4EE7-904D-80753A69219E}"/>
              </a:ext>
            </a:extLst>
          </p:cNvPr>
          <p:cNvSpPr txBox="1"/>
          <p:nvPr/>
        </p:nvSpPr>
        <p:spPr>
          <a:xfrm>
            <a:off x="386080" y="509954"/>
            <a:ext cx="1151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주요기능 화면</a:t>
            </a: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2D5DB356-589E-443A-B2C0-41357B803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204561-D20E-42E6-8C73-924366A5B369}"/>
              </a:ext>
            </a:extLst>
          </p:cNvPr>
          <p:cNvSpPr txBox="1"/>
          <p:nvPr/>
        </p:nvSpPr>
        <p:spPr>
          <a:xfrm>
            <a:off x="4158587" y="448399"/>
            <a:ext cx="17123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KIOSK(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C14743-B541-47F0-AD6D-F2B5AEC470E6}"/>
              </a:ext>
            </a:extLst>
          </p:cNvPr>
          <p:cNvSpPr txBox="1"/>
          <p:nvPr/>
        </p:nvSpPr>
        <p:spPr>
          <a:xfrm>
            <a:off x="7577914" y="5380594"/>
            <a:ext cx="274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주문내역 확인 페이지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E9D465-6411-45C1-90D9-7C81D6BA1B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" b="1991"/>
          <a:stretch/>
        </p:blipFill>
        <p:spPr>
          <a:xfrm>
            <a:off x="6307193" y="1714503"/>
            <a:ext cx="5287362" cy="3429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A5C4252-2F51-4E5F-A398-F3B4C5D23FEB}"/>
              </a:ext>
            </a:extLst>
          </p:cNvPr>
          <p:cNvSpPr txBox="1"/>
          <p:nvPr/>
        </p:nvSpPr>
        <p:spPr>
          <a:xfrm>
            <a:off x="2276458" y="5380594"/>
            <a:ext cx="2038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 옵션 선택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2F1CB74-C526-4537-9D6F-2D33BD0D52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55"/>
          <a:stretch/>
        </p:blipFill>
        <p:spPr>
          <a:xfrm>
            <a:off x="669412" y="1714498"/>
            <a:ext cx="5287362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537357" y="184835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소개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F81D47E-E5D0-4EE7-904D-80753A69219E}"/>
              </a:ext>
            </a:extLst>
          </p:cNvPr>
          <p:cNvSpPr txBox="1"/>
          <p:nvPr/>
        </p:nvSpPr>
        <p:spPr>
          <a:xfrm>
            <a:off x="386080" y="509954"/>
            <a:ext cx="1151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주요기능 화면</a:t>
            </a: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2D5DB356-589E-443A-B2C0-41357B803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204561-D20E-42E6-8C73-924366A5B369}"/>
              </a:ext>
            </a:extLst>
          </p:cNvPr>
          <p:cNvSpPr txBox="1"/>
          <p:nvPr/>
        </p:nvSpPr>
        <p:spPr>
          <a:xfrm>
            <a:off x="4158587" y="448399"/>
            <a:ext cx="17123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KIOSK(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C14743-B541-47F0-AD6D-F2B5AEC470E6}"/>
              </a:ext>
            </a:extLst>
          </p:cNvPr>
          <p:cNvSpPr txBox="1"/>
          <p:nvPr/>
        </p:nvSpPr>
        <p:spPr>
          <a:xfrm>
            <a:off x="1828356" y="5452795"/>
            <a:ext cx="349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포인트 적립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 선택 페이지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20E9FB-1142-4711-A9C3-1D026AD4FC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4" t="21185" r="14274" b="21542"/>
          <a:stretch/>
        </p:blipFill>
        <p:spPr>
          <a:xfrm>
            <a:off x="1186299" y="2059940"/>
            <a:ext cx="4775959" cy="28905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3B54309-E310-4B53-8A9B-D610010BA017}"/>
              </a:ext>
            </a:extLst>
          </p:cNvPr>
          <p:cNvSpPr txBox="1"/>
          <p:nvPr/>
        </p:nvSpPr>
        <p:spPr>
          <a:xfrm>
            <a:off x="786189" y="1223833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▪ 회원일 경우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1F835F1-E0FA-4F5B-BB10-02D00C7188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7" t="21601" r="4047" b="21602"/>
          <a:stretch/>
        </p:blipFill>
        <p:spPr>
          <a:xfrm>
            <a:off x="6988430" y="1826643"/>
            <a:ext cx="4212969" cy="196973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22A53F7-9A98-4C5F-86A2-9C7E3B43D197}"/>
              </a:ext>
            </a:extLst>
          </p:cNvPr>
          <p:cNvSpPr txBox="1"/>
          <p:nvPr/>
        </p:nvSpPr>
        <p:spPr>
          <a:xfrm>
            <a:off x="7226218" y="1342044"/>
            <a:ext cx="349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포인트 사용 버튼 클릭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F21D041-BC02-4030-BCC4-486866C94A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5" t="21602" r="4367" b="21601"/>
          <a:stretch/>
        </p:blipFill>
        <p:spPr>
          <a:xfrm>
            <a:off x="6988429" y="4225042"/>
            <a:ext cx="4212971" cy="196973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6F0DAB3-138A-4F37-8B54-CE126A49C2BB}"/>
              </a:ext>
            </a:extLst>
          </p:cNvPr>
          <p:cNvSpPr txBox="1"/>
          <p:nvPr/>
        </p:nvSpPr>
        <p:spPr>
          <a:xfrm>
            <a:off x="7226218" y="3823933"/>
            <a:ext cx="3491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▪ 보유 포인트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총 결제 금액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7E7172-111F-4716-968E-6F3A3FCD9E3F}"/>
              </a:ext>
            </a:extLst>
          </p:cNvPr>
          <p:cNvSpPr txBox="1"/>
          <p:nvPr/>
        </p:nvSpPr>
        <p:spPr>
          <a:xfrm>
            <a:off x="7226218" y="6211527"/>
            <a:ext cx="3491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▪ 보유 포인트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총 결제 금액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9114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바닥, 실내, 방, 건물이(가) 표시된 사진&#10;&#10;자동 생성된 설명">
            <a:extLst>
              <a:ext uri="{FF2B5EF4-FFF2-40B4-BE49-F238E27FC236}">
                <a16:creationId xmlns:a16="http://schemas.microsoft.com/office/drawing/2014/main" id="{8B621F63-1C1F-495B-85C6-6FA59F4BFA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125" b="14606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3C3D7D-9328-45A2-A04A-75C4F932C655}"/>
              </a:ext>
            </a:extLst>
          </p:cNvPr>
          <p:cNvSpPr txBox="1"/>
          <p:nvPr/>
        </p:nvSpPr>
        <p:spPr>
          <a:xfrm>
            <a:off x="622300" y="293469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Contents.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7D2B716-A811-451F-A6B0-4D44F26FD65A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7DCDB1A-2835-4549-A7E1-BE7FF110BD04}"/>
              </a:ext>
            </a:extLst>
          </p:cNvPr>
          <p:cNvSpPr txBox="1"/>
          <p:nvPr/>
        </p:nvSpPr>
        <p:spPr>
          <a:xfrm>
            <a:off x="1446814" y="1696643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목적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66EEE-5846-4EBB-9E2C-A7D1D7B1FF9B}"/>
              </a:ext>
            </a:extLst>
          </p:cNvPr>
          <p:cNvSpPr txBox="1"/>
          <p:nvPr/>
        </p:nvSpPr>
        <p:spPr>
          <a:xfrm>
            <a:off x="749300" y="175819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10823A-60DF-42D9-802E-FE41BA2FF951}"/>
              </a:ext>
            </a:extLst>
          </p:cNvPr>
          <p:cNvSpPr txBox="1"/>
          <p:nvPr/>
        </p:nvSpPr>
        <p:spPr>
          <a:xfrm>
            <a:off x="1446814" y="2655239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역할 분담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13036C-504C-4577-A152-C03B8792F053}"/>
              </a:ext>
            </a:extLst>
          </p:cNvPr>
          <p:cNvSpPr txBox="1"/>
          <p:nvPr/>
        </p:nvSpPr>
        <p:spPr>
          <a:xfrm>
            <a:off x="749300" y="2716794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9FDAB3-95D5-49ED-836C-2B9E3BFA98C2}"/>
              </a:ext>
            </a:extLst>
          </p:cNvPr>
          <p:cNvSpPr txBox="1"/>
          <p:nvPr/>
        </p:nvSpPr>
        <p:spPr>
          <a:xfrm>
            <a:off x="1446814" y="3613835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31AEC5-2B03-429A-A226-074A1A293DEE}"/>
              </a:ext>
            </a:extLst>
          </p:cNvPr>
          <p:cNvSpPr txBox="1"/>
          <p:nvPr/>
        </p:nvSpPr>
        <p:spPr>
          <a:xfrm>
            <a:off x="749300" y="3675390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4D3D43-0829-440F-AB1C-74A343001051}"/>
              </a:ext>
            </a:extLst>
          </p:cNvPr>
          <p:cNvSpPr txBox="1"/>
          <p:nvPr/>
        </p:nvSpPr>
        <p:spPr>
          <a:xfrm>
            <a:off x="1446814" y="4572431"/>
            <a:ext cx="3047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주요기능 페이지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3A51D8-8868-4631-BB19-984597D84E3E}"/>
              </a:ext>
            </a:extLst>
          </p:cNvPr>
          <p:cNvSpPr txBox="1"/>
          <p:nvPr/>
        </p:nvSpPr>
        <p:spPr>
          <a:xfrm>
            <a:off x="749300" y="4633986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BF772A1-4DA5-41F5-B74C-8D064A3B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84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537357" y="184835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소개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F81D47E-E5D0-4EE7-904D-80753A69219E}"/>
              </a:ext>
            </a:extLst>
          </p:cNvPr>
          <p:cNvSpPr txBox="1"/>
          <p:nvPr/>
        </p:nvSpPr>
        <p:spPr>
          <a:xfrm>
            <a:off x="386080" y="509954"/>
            <a:ext cx="1151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주요기능 화면</a:t>
            </a: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2D5DB356-589E-443A-B2C0-41357B803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204561-D20E-42E6-8C73-924366A5B369}"/>
              </a:ext>
            </a:extLst>
          </p:cNvPr>
          <p:cNvSpPr txBox="1"/>
          <p:nvPr/>
        </p:nvSpPr>
        <p:spPr>
          <a:xfrm>
            <a:off x="4158587" y="448399"/>
            <a:ext cx="17123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KIOSK(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B54309-E310-4B53-8A9B-D610010BA017}"/>
              </a:ext>
            </a:extLst>
          </p:cNvPr>
          <p:cNvSpPr txBox="1"/>
          <p:nvPr/>
        </p:nvSpPr>
        <p:spPr>
          <a:xfrm>
            <a:off x="7007277" y="1536352"/>
            <a:ext cx="2124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▪ 비회원일 경우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2A53F7-9A98-4C5F-86A2-9C7E3B43D197}"/>
              </a:ext>
            </a:extLst>
          </p:cNvPr>
          <p:cNvSpPr txBox="1"/>
          <p:nvPr/>
        </p:nvSpPr>
        <p:spPr>
          <a:xfrm>
            <a:off x="7639378" y="5493187"/>
            <a:ext cx="349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결제 카운트 다운 페이지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3353F4D-D3E3-4BAA-AA4D-1D65130920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8" t="21603" r="14628" b="21279"/>
          <a:stretch/>
        </p:blipFill>
        <p:spPr>
          <a:xfrm>
            <a:off x="7007277" y="2248235"/>
            <a:ext cx="4756046" cy="275752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85A775E-8BEA-4D03-94C5-9E5ACC3C81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6" t="21602" r="4326" b="21601"/>
          <a:stretch/>
        </p:blipFill>
        <p:spPr>
          <a:xfrm>
            <a:off x="786189" y="2248235"/>
            <a:ext cx="5705247" cy="27575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A658E4F-CEDC-4BC3-B690-171606EFCCE7}"/>
              </a:ext>
            </a:extLst>
          </p:cNvPr>
          <p:cNvSpPr txBox="1"/>
          <p:nvPr/>
        </p:nvSpPr>
        <p:spPr>
          <a:xfrm>
            <a:off x="1892890" y="5493187"/>
            <a:ext cx="349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포인트 적립 버튼 클릭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624802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537357" y="184835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소개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F81D47E-E5D0-4EE7-904D-80753A69219E}"/>
              </a:ext>
            </a:extLst>
          </p:cNvPr>
          <p:cNvSpPr txBox="1"/>
          <p:nvPr/>
        </p:nvSpPr>
        <p:spPr>
          <a:xfrm>
            <a:off x="386080" y="509954"/>
            <a:ext cx="1151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주요기능 화면</a:t>
            </a: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2D5DB356-589E-443A-B2C0-41357B803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204561-D20E-42E6-8C73-924366A5B369}"/>
              </a:ext>
            </a:extLst>
          </p:cNvPr>
          <p:cNvSpPr txBox="1"/>
          <p:nvPr/>
        </p:nvSpPr>
        <p:spPr>
          <a:xfrm>
            <a:off x="4158587" y="448399"/>
            <a:ext cx="17123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KIOSK(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658E4F-CEDC-4BC3-B690-171606EFCCE7}"/>
              </a:ext>
            </a:extLst>
          </p:cNvPr>
          <p:cNvSpPr txBox="1"/>
          <p:nvPr/>
        </p:nvSpPr>
        <p:spPr>
          <a:xfrm>
            <a:off x="1828356" y="5340787"/>
            <a:ext cx="349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 완료 페이지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]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55F608-0474-4099-AA4E-82D53D0C0E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06" t="21186" r="14292" b="20741"/>
          <a:stretch/>
        </p:blipFill>
        <p:spPr>
          <a:xfrm>
            <a:off x="1186299" y="2177238"/>
            <a:ext cx="4775959" cy="27575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84299A2-F74F-4EE4-9DA8-1968F2D7BE15}"/>
              </a:ext>
            </a:extLst>
          </p:cNvPr>
          <p:cNvSpPr txBox="1"/>
          <p:nvPr/>
        </p:nvSpPr>
        <p:spPr>
          <a:xfrm>
            <a:off x="7319047" y="5340787"/>
            <a:ext cx="349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영수증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미출력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페이지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7666E08-1BEB-42C5-8AB3-03E3662F2F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5" t="21185" r="13685" b="20556"/>
          <a:stretch/>
        </p:blipFill>
        <p:spPr>
          <a:xfrm>
            <a:off x="6707977" y="2151838"/>
            <a:ext cx="4713984" cy="28519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CD6BF0B-FED4-419C-A244-86DD03C6FCD4}"/>
              </a:ext>
            </a:extLst>
          </p:cNvPr>
          <p:cNvSpPr txBox="1"/>
          <p:nvPr/>
        </p:nvSpPr>
        <p:spPr>
          <a:xfrm>
            <a:off x="7467600" y="1363842"/>
            <a:ext cx="4418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▪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 동안 보여줬다가 메인 페이지로 이동함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4037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9E5B200-3F27-43E0-B554-4556FB3E4C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60" t="8445" r="28875" b="7788"/>
          <a:stretch/>
        </p:blipFill>
        <p:spPr>
          <a:xfrm>
            <a:off x="8211589" y="1600201"/>
            <a:ext cx="2994372" cy="463421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DBD51B2-0E44-48CF-800F-0A9A68877E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14" t="8444" r="28844" b="7446"/>
          <a:stretch/>
        </p:blipFill>
        <p:spPr>
          <a:xfrm>
            <a:off x="4158587" y="1562387"/>
            <a:ext cx="2899058" cy="4761484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537357" y="184835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소개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F81D47E-E5D0-4EE7-904D-80753A69219E}"/>
              </a:ext>
            </a:extLst>
          </p:cNvPr>
          <p:cNvSpPr txBox="1"/>
          <p:nvPr/>
        </p:nvSpPr>
        <p:spPr>
          <a:xfrm>
            <a:off x="386080" y="509954"/>
            <a:ext cx="1151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주요기능 화면</a:t>
            </a: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2D5DB356-589E-443A-B2C0-41357B803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204561-D20E-42E6-8C73-924366A5B369}"/>
              </a:ext>
            </a:extLst>
          </p:cNvPr>
          <p:cNvSpPr txBox="1"/>
          <p:nvPr/>
        </p:nvSpPr>
        <p:spPr>
          <a:xfrm>
            <a:off x="4158587" y="448399"/>
            <a:ext cx="17123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KIOSK(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658E4F-CEDC-4BC3-B690-171606EFCCE7}"/>
              </a:ext>
            </a:extLst>
          </p:cNvPr>
          <p:cNvSpPr txBox="1"/>
          <p:nvPr/>
        </p:nvSpPr>
        <p:spPr>
          <a:xfrm>
            <a:off x="293196" y="1230869"/>
            <a:ext cx="299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영수증 출력 페이지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5235A3E-9C61-451B-B525-0DC464ECDEC0}"/>
              </a:ext>
            </a:extLst>
          </p:cNvPr>
          <p:cNvSpPr/>
          <p:nvPr/>
        </p:nvSpPr>
        <p:spPr>
          <a:xfrm>
            <a:off x="4192250" y="5389842"/>
            <a:ext cx="2817975" cy="8067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FDCDEAD-E0F5-4316-A584-7F584800CCF0}"/>
              </a:ext>
            </a:extLst>
          </p:cNvPr>
          <p:cNvSpPr/>
          <p:nvPr/>
        </p:nvSpPr>
        <p:spPr>
          <a:xfrm>
            <a:off x="8274995" y="5554543"/>
            <a:ext cx="2848510" cy="6060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EF542F-FEF3-49EC-89B4-B118DD98C773}"/>
              </a:ext>
            </a:extLst>
          </p:cNvPr>
          <p:cNvSpPr txBox="1"/>
          <p:nvPr/>
        </p:nvSpPr>
        <p:spPr>
          <a:xfrm>
            <a:off x="3464505" y="1668743"/>
            <a:ext cx="967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▪ 회원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1B0A08-F676-419F-B192-4551456AA9B4}"/>
              </a:ext>
            </a:extLst>
          </p:cNvPr>
          <p:cNvSpPr txBox="1"/>
          <p:nvPr/>
        </p:nvSpPr>
        <p:spPr>
          <a:xfrm>
            <a:off x="7291865" y="1668742"/>
            <a:ext cx="919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▪ 비회원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2269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537357" y="184835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소개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F81D47E-E5D0-4EE7-904D-80753A69219E}"/>
              </a:ext>
            </a:extLst>
          </p:cNvPr>
          <p:cNvSpPr txBox="1"/>
          <p:nvPr/>
        </p:nvSpPr>
        <p:spPr>
          <a:xfrm>
            <a:off x="386080" y="509954"/>
            <a:ext cx="1151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주요기능 화면</a:t>
            </a: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2D5DB356-589E-443A-B2C0-41357B803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18683" y="6261342"/>
            <a:ext cx="2743200" cy="365125"/>
          </a:xfrm>
        </p:spPr>
        <p:txBody>
          <a:bodyPr/>
          <a:lstStyle/>
          <a:p>
            <a:fld id="{43DE1CEA-AD9F-468E-B3C2-F41E1A8772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204561-D20E-42E6-8C73-924366A5B369}"/>
              </a:ext>
            </a:extLst>
          </p:cNvPr>
          <p:cNvSpPr txBox="1"/>
          <p:nvPr/>
        </p:nvSpPr>
        <p:spPr>
          <a:xfrm>
            <a:off x="4158587" y="448399"/>
            <a:ext cx="1529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POS(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0AD4F3-5393-463C-AC40-5D65DFC05CBA}"/>
              </a:ext>
            </a:extLst>
          </p:cNvPr>
          <p:cNvSpPr txBox="1"/>
          <p:nvPr/>
        </p:nvSpPr>
        <p:spPr>
          <a:xfrm>
            <a:off x="293196" y="1230869"/>
            <a:ext cx="299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 pos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페이지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DF1502-C43B-4848-B7BA-90C569B63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83" y="2009577"/>
            <a:ext cx="3715268" cy="283884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9BA322C-C3F1-459C-90B9-B237A627D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133" y="1726405"/>
            <a:ext cx="7270583" cy="443796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D13C20-B16C-4909-B3C9-CCC6218346DB}"/>
              </a:ext>
            </a:extLst>
          </p:cNvPr>
          <p:cNvSpPr/>
          <p:nvPr/>
        </p:nvSpPr>
        <p:spPr>
          <a:xfrm>
            <a:off x="662731" y="3212983"/>
            <a:ext cx="3288484" cy="345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27A1FB8-7B7C-4ABC-9175-7CC5A78B7BBF}"/>
              </a:ext>
            </a:extLst>
          </p:cNvPr>
          <p:cNvSpPr/>
          <p:nvPr/>
        </p:nvSpPr>
        <p:spPr>
          <a:xfrm>
            <a:off x="5688173" y="1836677"/>
            <a:ext cx="729405" cy="345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493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537357" y="184835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소개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F81D47E-E5D0-4EE7-904D-80753A69219E}"/>
              </a:ext>
            </a:extLst>
          </p:cNvPr>
          <p:cNvSpPr txBox="1"/>
          <p:nvPr/>
        </p:nvSpPr>
        <p:spPr>
          <a:xfrm>
            <a:off x="386080" y="509954"/>
            <a:ext cx="1151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주요기능 화면</a:t>
            </a: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2D5DB356-589E-443A-B2C0-41357B803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18683" y="6261342"/>
            <a:ext cx="2743200" cy="365125"/>
          </a:xfrm>
        </p:spPr>
        <p:txBody>
          <a:bodyPr/>
          <a:lstStyle/>
          <a:p>
            <a:fld id="{43DE1CEA-AD9F-468E-B3C2-F41E1A8772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204561-D20E-42E6-8C73-924366A5B369}"/>
              </a:ext>
            </a:extLst>
          </p:cNvPr>
          <p:cNvSpPr txBox="1"/>
          <p:nvPr/>
        </p:nvSpPr>
        <p:spPr>
          <a:xfrm>
            <a:off x="4158587" y="448399"/>
            <a:ext cx="1529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POS(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B9047B-F487-460A-BDC6-E97B5DB65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63" y="1815069"/>
            <a:ext cx="7270583" cy="44379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EC3659-0F25-42E5-9EFF-9F8A1DA00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104" y="1971600"/>
            <a:ext cx="2792053" cy="36383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70AD4F3-5393-463C-AC40-5D65DFC05CBA}"/>
              </a:ext>
            </a:extLst>
          </p:cNvPr>
          <p:cNvSpPr txBox="1"/>
          <p:nvPr/>
        </p:nvSpPr>
        <p:spPr>
          <a:xfrm>
            <a:off x="293196" y="1230869"/>
            <a:ext cx="299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실시간 주문 확인 페이지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FD6AB72-7C24-4CCC-B5F9-72BE20CCF9C3}"/>
              </a:ext>
            </a:extLst>
          </p:cNvPr>
          <p:cNvSpPr/>
          <p:nvPr/>
        </p:nvSpPr>
        <p:spPr>
          <a:xfrm>
            <a:off x="7399091" y="5841999"/>
            <a:ext cx="462792" cy="5000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6717E0-AB9D-478C-B889-725D5CE28928}"/>
              </a:ext>
            </a:extLst>
          </p:cNvPr>
          <p:cNvSpPr/>
          <p:nvPr/>
        </p:nvSpPr>
        <p:spPr>
          <a:xfrm>
            <a:off x="8337104" y="1971600"/>
            <a:ext cx="2792053" cy="36383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12BBA97-0D3D-4B0D-8C78-D86CB0B1A2C5}"/>
              </a:ext>
            </a:extLst>
          </p:cNvPr>
          <p:cNvCxnSpPr>
            <a:cxnSpLocks/>
          </p:cNvCxnSpPr>
          <p:nvPr/>
        </p:nvCxnSpPr>
        <p:spPr>
          <a:xfrm flipV="1">
            <a:off x="7861883" y="5618220"/>
            <a:ext cx="475221" cy="2237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147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537357" y="184835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소개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F81D47E-E5D0-4EE7-904D-80753A69219E}"/>
              </a:ext>
            </a:extLst>
          </p:cNvPr>
          <p:cNvSpPr txBox="1"/>
          <p:nvPr/>
        </p:nvSpPr>
        <p:spPr>
          <a:xfrm>
            <a:off x="386080" y="509954"/>
            <a:ext cx="1151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주요기능 화면</a:t>
            </a: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2D5DB356-589E-443A-B2C0-41357B803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18683" y="6261342"/>
            <a:ext cx="2743200" cy="365125"/>
          </a:xfrm>
        </p:spPr>
        <p:txBody>
          <a:bodyPr/>
          <a:lstStyle/>
          <a:p>
            <a:fld id="{43DE1CEA-AD9F-468E-B3C2-F41E1A8772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204561-D20E-42E6-8C73-924366A5B369}"/>
              </a:ext>
            </a:extLst>
          </p:cNvPr>
          <p:cNvSpPr txBox="1"/>
          <p:nvPr/>
        </p:nvSpPr>
        <p:spPr>
          <a:xfrm>
            <a:off x="4158587" y="448399"/>
            <a:ext cx="1529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POS(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B9047B-F487-460A-BDC6-E97B5DB65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63" y="1815069"/>
            <a:ext cx="7270583" cy="44379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70AD4F3-5393-463C-AC40-5D65DFC05CBA}"/>
              </a:ext>
            </a:extLst>
          </p:cNvPr>
          <p:cNvSpPr txBox="1"/>
          <p:nvPr/>
        </p:nvSpPr>
        <p:spPr>
          <a:xfrm>
            <a:off x="293196" y="1230869"/>
            <a:ext cx="299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실시간 주문 확인 페이지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102415-A603-4115-8D74-697BA2A7DC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6" t="9391" r="2974" b="4396"/>
          <a:stretch/>
        </p:blipFill>
        <p:spPr>
          <a:xfrm>
            <a:off x="7701092" y="2666644"/>
            <a:ext cx="4212282" cy="117445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41A2138-6177-446E-BAFC-FAF899F08D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73" t="3987" r="1731" b="9799"/>
          <a:stretch/>
        </p:blipFill>
        <p:spPr>
          <a:xfrm>
            <a:off x="7701092" y="4240636"/>
            <a:ext cx="4212281" cy="117445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74A1EDF7-87DE-4CCC-B010-68BAAFA40141}"/>
              </a:ext>
            </a:extLst>
          </p:cNvPr>
          <p:cNvSpPr/>
          <p:nvPr/>
        </p:nvSpPr>
        <p:spPr>
          <a:xfrm>
            <a:off x="5688173" y="3178961"/>
            <a:ext cx="637126" cy="2500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F30645-FEF5-48CC-B0FE-BC34DBB4F84B}"/>
              </a:ext>
            </a:extLst>
          </p:cNvPr>
          <p:cNvSpPr/>
          <p:nvPr/>
        </p:nvSpPr>
        <p:spPr>
          <a:xfrm>
            <a:off x="6419413" y="3867201"/>
            <a:ext cx="637126" cy="2500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272D03E-B2B8-47BF-89C1-7717D4309E1B}"/>
              </a:ext>
            </a:extLst>
          </p:cNvPr>
          <p:cNvCxnSpPr>
            <a:stCxn id="19" idx="3"/>
          </p:cNvCxnSpPr>
          <p:nvPr/>
        </p:nvCxnSpPr>
        <p:spPr>
          <a:xfrm flipV="1">
            <a:off x="6325299" y="3253873"/>
            <a:ext cx="1266738" cy="501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BD3EF92-0012-4515-A5EC-01B286B8ADE6}"/>
              </a:ext>
            </a:extLst>
          </p:cNvPr>
          <p:cNvCxnSpPr/>
          <p:nvPr/>
        </p:nvCxnSpPr>
        <p:spPr>
          <a:xfrm>
            <a:off x="7056539" y="4117240"/>
            <a:ext cx="566604" cy="1233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602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537357" y="184835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소개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F81D47E-E5D0-4EE7-904D-80753A69219E}"/>
              </a:ext>
            </a:extLst>
          </p:cNvPr>
          <p:cNvSpPr txBox="1"/>
          <p:nvPr/>
        </p:nvSpPr>
        <p:spPr>
          <a:xfrm>
            <a:off x="386080" y="509954"/>
            <a:ext cx="1151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주요기능 화면</a:t>
            </a: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2D5DB356-589E-443A-B2C0-41357B803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18683" y="6261342"/>
            <a:ext cx="2743200" cy="365125"/>
          </a:xfrm>
        </p:spPr>
        <p:txBody>
          <a:bodyPr/>
          <a:lstStyle/>
          <a:p>
            <a:fld id="{43DE1CEA-AD9F-468E-B3C2-F41E1A8772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204561-D20E-42E6-8C73-924366A5B369}"/>
              </a:ext>
            </a:extLst>
          </p:cNvPr>
          <p:cNvSpPr txBox="1"/>
          <p:nvPr/>
        </p:nvSpPr>
        <p:spPr>
          <a:xfrm>
            <a:off x="4158587" y="448399"/>
            <a:ext cx="1529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POS(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0AD4F3-5393-463C-AC40-5D65DFC05CBA}"/>
              </a:ext>
            </a:extLst>
          </p:cNvPr>
          <p:cNvSpPr txBox="1"/>
          <p:nvPr/>
        </p:nvSpPr>
        <p:spPr>
          <a:xfrm>
            <a:off x="293196" y="1230869"/>
            <a:ext cx="299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[pos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 페이지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A0630D-C8DD-4D63-9C02-97679BE9C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89" y="2198131"/>
            <a:ext cx="5556077" cy="32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0EEE812-4DEB-4F0C-857D-AD2F9DAD3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968" y="2198131"/>
            <a:ext cx="5509243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240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537357" y="184835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소개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F81D47E-E5D0-4EE7-904D-80753A69219E}"/>
              </a:ext>
            </a:extLst>
          </p:cNvPr>
          <p:cNvSpPr txBox="1"/>
          <p:nvPr/>
        </p:nvSpPr>
        <p:spPr>
          <a:xfrm>
            <a:off x="386080" y="509954"/>
            <a:ext cx="1151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주요기능 화면</a:t>
            </a: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2D5DB356-589E-443A-B2C0-41357B803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18683" y="6261342"/>
            <a:ext cx="2743200" cy="365125"/>
          </a:xfrm>
        </p:spPr>
        <p:txBody>
          <a:bodyPr/>
          <a:lstStyle/>
          <a:p>
            <a:fld id="{43DE1CEA-AD9F-468E-B3C2-F41E1A8772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204561-D20E-42E6-8C73-924366A5B369}"/>
              </a:ext>
            </a:extLst>
          </p:cNvPr>
          <p:cNvSpPr txBox="1"/>
          <p:nvPr/>
        </p:nvSpPr>
        <p:spPr>
          <a:xfrm>
            <a:off x="4158587" y="448399"/>
            <a:ext cx="1529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POS(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0AD4F3-5393-463C-AC40-5D65DFC05CBA}"/>
              </a:ext>
            </a:extLst>
          </p:cNvPr>
          <p:cNvSpPr txBox="1"/>
          <p:nvPr/>
        </p:nvSpPr>
        <p:spPr>
          <a:xfrm>
            <a:off x="293196" y="1230869"/>
            <a:ext cx="299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주문내역 확인 페이지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1DA357-A761-4865-8BB2-89B9ECDDC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33" y="1838152"/>
            <a:ext cx="7459835" cy="4553321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CA7ECC1B-FDBC-47A6-B3DB-22C8A66086FB}"/>
              </a:ext>
            </a:extLst>
          </p:cNvPr>
          <p:cNvSpPr/>
          <p:nvPr/>
        </p:nvSpPr>
        <p:spPr>
          <a:xfrm>
            <a:off x="634082" y="5771627"/>
            <a:ext cx="276836" cy="27683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B8DDC94-5B66-43AD-97AC-115C284BF139}"/>
              </a:ext>
            </a:extLst>
          </p:cNvPr>
          <p:cNvSpPr/>
          <p:nvPr/>
        </p:nvSpPr>
        <p:spPr>
          <a:xfrm>
            <a:off x="2463678" y="5771627"/>
            <a:ext cx="276836" cy="27683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3266A96-431F-4488-AF89-D48BB8DA837E}"/>
              </a:ext>
            </a:extLst>
          </p:cNvPr>
          <p:cNvSpPr/>
          <p:nvPr/>
        </p:nvSpPr>
        <p:spPr>
          <a:xfrm>
            <a:off x="4277476" y="5771627"/>
            <a:ext cx="276836" cy="27683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5648A5D-B02E-442F-9B50-1B1A1E2A552C}"/>
              </a:ext>
            </a:extLst>
          </p:cNvPr>
          <p:cNvSpPr/>
          <p:nvPr/>
        </p:nvSpPr>
        <p:spPr>
          <a:xfrm>
            <a:off x="6099822" y="5774680"/>
            <a:ext cx="276836" cy="27683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9E42A6-E5AD-44C4-8EEE-0431294F5647}"/>
              </a:ext>
            </a:extLst>
          </p:cNvPr>
          <p:cNvSpPr txBox="1"/>
          <p:nvPr/>
        </p:nvSpPr>
        <p:spPr>
          <a:xfrm>
            <a:off x="8070209" y="1869612"/>
            <a:ext cx="40120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포인트</a:t>
            </a:r>
            <a:endParaRPr lang="en-US" altLang="ko-KR" dirty="0"/>
          </a:p>
          <a:p>
            <a:r>
              <a:rPr lang="en-US" altLang="ko-KR" dirty="0"/>
              <a:t>  - </a:t>
            </a:r>
            <a:r>
              <a:rPr lang="ko-KR" altLang="en-US" dirty="0"/>
              <a:t>포인트 조회페이지 이동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카드</a:t>
            </a:r>
            <a:endParaRPr lang="en-US" altLang="ko-KR" dirty="0"/>
          </a:p>
          <a:p>
            <a:r>
              <a:rPr lang="en-US" altLang="ko-KR" dirty="0"/>
              <a:t>  - </a:t>
            </a:r>
            <a:r>
              <a:rPr lang="ko-KR" altLang="en-US" dirty="0"/>
              <a:t>카드 결제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현금</a:t>
            </a:r>
            <a:endParaRPr lang="en-US" altLang="ko-KR" dirty="0"/>
          </a:p>
          <a:p>
            <a:r>
              <a:rPr lang="en-US" altLang="ko-KR" dirty="0"/>
              <a:t>  - </a:t>
            </a:r>
            <a:r>
              <a:rPr lang="ko-KR" altLang="en-US" dirty="0"/>
              <a:t>현금 결제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돌아가기</a:t>
            </a:r>
            <a:endParaRPr lang="en-US" altLang="ko-KR" dirty="0"/>
          </a:p>
          <a:p>
            <a:r>
              <a:rPr lang="en-US" altLang="ko-KR" dirty="0"/>
              <a:t>  - </a:t>
            </a:r>
            <a:r>
              <a:rPr lang="ko-KR" altLang="en-US" dirty="0"/>
              <a:t>이전 페이지 이동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64628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537357" y="184835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소개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F81D47E-E5D0-4EE7-904D-80753A69219E}"/>
              </a:ext>
            </a:extLst>
          </p:cNvPr>
          <p:cNvSpPr txBox="1"/>
          <p:nvPr/>
        </p:nvSpPr>
        <p:spPr>
          <a:xfrm>
            <a:off x="386080" y="509954"/>
            <a:ext cx="1151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주요기능 화면</a:t>
            </a: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2D5DB356-589E-443A-B2C0-41357B803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18683" y="6261342"/>
            <a:ext cx="2743200" cy="365125"/>
          </a:xfrm>
        </p:spPr>
        <p:txBody>
          <a:bodyPr/>
          <a:lstStyle/>
          <a:p>
            <a:fld id="{43DE1CEA-AD9F-468E-B3C2-F41E1A8772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204561-D20E-42E6-8C73-924366A5B369}"/>
              </a:ext>
            </a:extLst>
          </p:cNvPr>
          <p:cNvSpPr txBox="1"/>
          <p:nvPr/>
        </p:nvSpPr>
        <p:spPr>
          <a:xfrm>
            <a:off x="4158587" y="448399"/>
            <a:ext cx="1529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POS(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0AD4F3-5393-463C-AC40-5D65DFC05CBA}"/>
              </a:ext>
            </a:extLst>
          </p:cNvPr>
          <p:cNvSpPr txBox="1"/>
          <p:nvPr/>
        </p:nvSpPr>
        <p:spPr>
          <a:xfrm>
            <a:off x="293196" y="1230869"/>
            <a:ext cx="299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조회 페이지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B6EB07-4EF2-45B0-A7FF-A13A46ACF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37" y="1934387"/>
            <a:ext cx="4915586" cy="303889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ED11D4D-4DBC-469A-8840-533D13C9D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283" y="1934387"/>
            <a:ext cx="4791744" cy="404869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FB6BFF-A43E-4B1E-B865-C351D086D76A}"/>
              </a:ext>
            </a:extLst>
          </p:cNvPr>
          <p:cNvSpPr/>
          <p:nvPr/>
        </p:nvSpPr>
        <p:spPr>
          <a:xfrm>
            <a:off x="813732" y="3958732"/>
            <a:ext cx="2125076" cy="3867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719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537357" y="184835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소개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F81D47E-E5D0-4EE7-904D-80753A69219E}"/>
              </a:ext>
            </a:extLst>
          </p:cNvPr>
          <p:cNvSpPr txBox="1"/>
          <p:nvPr/>
        </p:nvSpPr>
        <p:spPr>
          <a:xfrm>
            <a:off x="386080" y="509954"/>
            <a:ext cx="1151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주요기능 화면</a:t>
            </a: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2D5DB356-589E-443A-B2C0-41357B803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18683" y="6261342"/>
            <a:ext cx="2743200" cy="365125"/>
          </a:xfrm>
        </p:spPr>
        <p:txBody>
          <a:bodyPr/>
          <a:lstStyle/>
          <a:p>
            <a:fld id="{43DE1CEA-AD9F-468E-B3C2-F41E1A8772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204561-D20E-42E6-8C73-924366A5B369}"/>
              </a:ext>
            </a:extLst>
          </p:cNvPr>
          <p:cNvSpPr txBox="1"/>
          <p:nvPr/>
        </p:nvSpPr>
        <p:spPr>
          <a:xfrm>
            <a:off x="4158587" y="448399"/>
            <a:ext cx="1529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POS(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0AD4F3-5393-463C-AC40-5D65DFC05CBA}"/>
              </a:ext>
            </a:extLst>
          </p:cNvPr>
          <p:cNvSpPr txBox="1"/>
          <p:nvPr/>
        </p:nvSpPr>
        <p:spPr>
          <a:xfrm>
            <a:off x="293196" y="1230869"/>
            <a:ext cx="299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포인트 적립하기 페이지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ED11D4D-4DBC-469A-8840-533D13C9D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66" y="1802953"/>
            <a:ext cx="4791744" cy="404869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BBCA802-1E00-42D2-8808-59B79C6CF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396" y="1879865"/>
            <a:ext cx="6489246" cy="403904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C20DF0D-B36F-4856-91C2-EBBEE43182FC}"/>
              </a:ext>
            </a:extLst>
          </p:cNvPr>
          <p:cNvSpPr/>
          <p:nvPr/>
        </p:nvSpPr>
        <p:spPr>
          <a:xfrm>
            <a:off x="1488950" y="4286774"/>
            <a:ext cx="2817975" cy="3774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71DE06C-339A-49BE-ADFB-A758BCDC3E74}"/>
              </a:ext>
            </a:extLst>
          </p:cNvPr>
          <p:cNvSpPr/>
          <p:nvPr/>
        </p:nvSpPr>
        <p:spPr>
          <a:xfrm>
            <a:off x="8158197" y="2827089"/>
            <a:ext cx="3779337" cy="16358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445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D4C55E0-AEBD-4CCA-8F6B-77110CED3830}"/>
              </a:ext>
            </a:extLst>
          </p:cNvPr>
          <p:cNvGrpSpPr/>
          <p:nvPr/>
        </p:nvGrpSpPr>
        <p:grpSpPr>
          <a:xfrm>
            <a:off x="4074822" y="2229223"/>
            <a:ext cx="7610008" cy="2309614"/>
            <a:chOff x="0" y="985520"/>
            <a:chExt cx="6096000" cy="230961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5C4D9EE-68F5-4CDA-92BB-CDABBA258AAD}"/>
                </a:ext>
              </a:extLst>
            </p:cNvPr>
            <p:cNvSpPr/>
            <p:nvPr/>
          </p:nvSpPr>
          <p:spPr>
            <a:xfrm>
              <a:off x="0" y="985520"/>
              <a:ext cx="6096000" cy="200152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2BEC5D-0D1F-4DC7-8ABB-355112FA7DB3}"/>
                </a:ext>
              </a:extLst>
            </p:cNvPr>
            <p:cNvSpPr txBox="1"/>
            <p:nvPr/>
          </p:nvSpPr>
          <p:spPr>
            <a:xfrm>
              <a:off x="335280" y="1864360"/>
              <a:ext cx="22936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목적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AFB07D-F3EE-4C69-8360-99FE22ADDE34}"/>
                </a:ext>
              </a:extLst>
            </p:cNvPr>
            <p:cNvSpPr txBox="1"/>
            <p:nvPr/>
          </p:nvSpPr>
          <p:spPr>
            <a:xfrm>
              <a:off x="335280" y="1186934"/>
              <a:ext cx="8561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 1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F8A23A-241E-4FD0-8A08-F6D29F34E427}"/>
                </a:ext>
              </a:extLst>
            </p:cNvPr>
            <p:cNvSpPr txBox="1"/>
            <p:nvPr/>
          </p:nvSpPr>
          <p:spPr>
            <a:xfrm>
              <a:off x="1005212" y="2895024"/>
              <a:ext cx="25517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주제 선정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41F4CD-2CEE-4F03-9109-6C8C01516F10}"/>
                </a:ext>
              </a:extLst>
            </p:cNvPr>
            <p:cNvSpPr txBox="1"/>
            <p:nvPr/>
          </p:nvSpPr>
          <p:spPr>
            <a:xfrm>
              <a:off x="589714" y="2895024"/>
              <a:ext cx="3328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◾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A5CB7A2-A1FD-4BC7-AA73-BA5799E4F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9640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537357" y="184835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소개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F81D47E-E5D0-4EE7-904D-80753A69219E}"/>
              </a:ext>
            </a:extLst>
          </p:cNvPr>
          <p:cNvSpPr txBox="1"/>
          <p:nvPr/>
        </p:nvSpPr>
        <p:spPr>
          <a:xfrm>
            <a:off x="386080" y="509954"/>
            <a:ext cx="1151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주요기능 화면</a:t>
            </a: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2D5DB356-589E-443A-B2C0-41357B803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18683" y="6261342"/>
            <a:ext cx="2743200" cy="365125"/>
          </a:xfrm>
        </p:spPr>
        <p:txBody>
          <a:bodyPr/>
          <a:lstStyle/>
          <a:p>
            <a:fld id="{43DE1CEA-AD9F-468E-B3C2-F41E1A8772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204561-D20E-42E6-8C73-924366A5B369}"/>
              </a:ext>
            </a:extLst>
          </p:cNvPr>
          <p:cNvSpPr txBox="1"/>
          <p:nvPr/>
        </p:nvSpPr>
        <p:spPr>
          <a:xfrm>
            <a:off x="4158587" y="448399"/>
            <a:ext cx="1529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POS(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0AD4F3-5393-463C-AC40-5D65DFC05CBA}"/>
              </a:ext>
            </a:extLst>
          </p:cNvPr>
          <p:cNvSpPr txBox="1"/>
          <p:nvPr/>
        </p:nvSpPr>
        <p:spPr>
          <a:xfrm>
            <a:off x="293196" y="1230869"/>
            <a:ext cx="299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포인트 사용하기 페이지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ED11D4D-4DBC-469A-8840-533D13C9D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65" y="1813610"/>
            <a:ext cx="4791744" cy="404869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0D4D863-5E6E-4FA2-8F43-651F2A06E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394" y="1971414"/>
            <a:ext cx="6356024" cy="391794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DD9B832-898E-4712-8FF1-10FF7AF06272}"/>
              </a:ext>
            </a:extLst>
          </p:cNvPr>
          <p:cNvSpPr/>
          <p:nvPr/>
        </p:nvSpPr>
        <p:spPr>
          <a:xfrm>
            <a:off x="1488950" y="4731391"/>
            <a:ext cx="2817975" cy="3774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81837F-E8F3-41B9-A313-FB100E1FD3B7}"/>
              </a:ext>
            </a:extLst>
          </p:cNvPr>
          <p:cNvSpPr/>
          <p:nvPr/>
        </p:nvSpPr>
        <p:spPr>
          <a:xfrm>
            <a:off x="8133030" y="2938709"/>
            <a:ext cx="3709221" cy="1574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858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537357" y="184835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소개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F81D47E-E5D0-4EE7-904D-80753A69219E}"/>
              </a:ext>
            </a:extLst>
          </p:cNvPr>
          <p:cNvSpPr txBox="1"/>
          <p:nvPr/>
        </p:nvSpPr>
        <p:spPr>
          <a:xfrm>
            <a:off x="386080" y="509954"/>
            <a:ext cx="1151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주요기능 화면</a:t>
            </a: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2D5DB356-589E-443A-B2C0-41357B803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18683" y="6261342"/>
            <a:ext cx="2743200" cy="365125"/>
          </a:xfrm>
        </p:spPr>
        <p:txBody>
          <a:bodyPr/>
          <a:lstStyle/>
          <a:p>
            <a:fld id="{43DE1CEA-AD9F-468E-B3C2-F41E1A8772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204561-D20E-42E6-8C73-924366A5B369}"/>
              </a:ext>
            </a:extLst>
          </p:cNvPr>
          <p:cNvSpPr txBox="1"/>
          <p:nvPr/>
        </p:nvSpPr>
        <p:spPr>
          <a:xfrm>
            <a:off x="4158587" y="448399"/>
            <a:ext cx="1529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POS(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0AD4F3-5393-463C-AC40-5D65DFC05CBA}"/>
              </a:ext>
            </a:extLst>
          </p:cNvPr>
          <p:cNvSpPr txBox="1"/>
          <p:nvPr/>
        </p:nvSpPr>
        <p:spPr>
          <a:xfrm>
            <a:off x="293196" y="1230869"/>
            <a:ext cx="299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현금 결제 페이지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39AB2F-A2D9-4F48-A6F4-928A10F157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0" t="11724" r="2635" b="6396"/>
          <a:stretch/>
        </p:blipFill>
        <p:spPr>
          <a:xfrm>
            <a:off x="1186300" y="2147716"/>
            <a:ext cx="4219663" cy="115441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0224F8-BD58-48E7-8260-CF227740CE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7" t="7643" r="2217" b="7614"/>
          <a:stretch/>
        </p:blipFill>
        <p:spPr>
          <a:xfrm>
            <a:off x="1186300" y="3921804"/>
            <a:ext cx="4219663" cy="115441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65520F8-7102-4E07-9988-B06B2C64C0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88" t="14140" r="4237" b="5926"/>
          <a:stretch/>
        </p:blipFill>
        <p:spPr>
          <a:xfrm>
            <a:off x="6494374" y="2144668"/>
            <a:ext cx="3523375" cy="23149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24807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537357" y="184835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소개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F81D47E-E5D0-4EE7-904D-80753A69219E}"/>
              </a:ext>
            </a:extLst>
          </p:cNvPr>
          <p:cNvSpPr txBox="1"/>
          <p:nvPr/>
        </p:nvSpPr>
        <p:spPr>
          <a:xfrm>
            <a:off x="386080" y="509954"/>
            <a:ext cx="1151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주요기능 화면</a:t>
            </a: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2D5DB356-589E-443A-B2C0-41357B803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18683" y="6261342"/>
            <a:ext cx="2743200" cy="365125"/>
          </a:xfrm>
        </p:spPr>
        <p:txBody>
          <a:bodyPr/>
          <a:lstStyle/>
          <a:p>
            <a:fld id="{43DE1CEA-AD9F-468E-B3C2-F41E1A8772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204561-D20E-42E6-8C73-924366A5B369}"/>
              </a:ext>
            </a:extLst>
          </p:cNvPr>
          <p:cNvSpPr txBox="1"/>
          <p:nvPr/>
        </p:nvSpPr>
        <p:spPr>
          <a:xfrm>
            <a:off x="4158587" y="448399"/>
            <a:ext cx="1529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POS(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0AD4F3-5393-463C-AC40-5D65DFC05CBA}"/>
              </a:ext>
            </a:extLst>
          </p:cNvPr>
          <p:cNvSpPr txBox="1"/>
          <p:nvPr/>
        </p:nvSpPr>
        <p:spPr>
          <a:xfrm>
            <a:off x="293196" y="1230869"/>
            <a:ext cx="299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영수증 출력 페이지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5520F8-7102-4E07-9988-B06B2C64C0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8" t="14140" r="4237" b="5797"/>
          <a:stretch/>
        </p:blipFill>
        <p:spPr>
          <a:xfrm>
            <a:off x="1480411" y="2479333"/>
            <a:ext cx="3523375" cy="231867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6512B4F-447F-4BC8-9322-3708723C8F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4" t="4060" r="2996" b="2214"/>
          <a:stretch/>
        </p:blipFill>
        <p:spPr>
          <a:xfrm>
            <a:off x="6784276" y="1415535"/>
            <a:ext cx="3927313" cy="46474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88269D6-F751-4758-A665-47C46A195CC9}"/>
              </a:ext>
            </a:extLst>
          </p:cNvPr>
          <p:cNvSpPr/>
          <p:nvPr/>
        </p:nvSpPr>
        <p:spPr>
          <a:xfrm>
            <a:off x="1623175" y="4278386"/>
            <a:ext cx="1455586" cy="3774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686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537357" y="184835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소개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F81D47E-E5D0-4EE7-904D-80753A69219E}"/>
              </a:ext>
            </a:extLst>
          </p:cNvPr>
          <p:cNvSpPr txBox="1"/>
          <p:nvPr/>
        </p:nvSpPr>
        <p:spPr>
          <a:xfrm>
            <a:off x="386080" y="509954"/>
            <a:ext cx="1151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주요기능 화면</a:t>
            </a: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2D5DB356-589E-443A-B2C0-41357B803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18683" y="6261342"/>
            <a:ext cx="2743200" cy="365125"/>
          </a:xfrm>
        </p:spPr>
        <p:txBody>
          <a:bodyPr/>
          <a:lstStyle/>
          <a:p>
            <a:fld id="{43DE1CEA-AD9F-468E-B3C2-F41E1A8772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204561-D20E-42E6-8C73-924366A5B369}"/>
              </a:ext>
            </a:extLst>
          </p:cNvPr>
          <p:cNvSpPr txBox="1"/>
          <p:nvPr/>
        </p:nvSpPr>
        <p:spPr>
          <a:xfrm>
            <a:off x="4158587" y="448399"/>
            <a:ext cx="1529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POS(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0AD4F3-5393-463C-AC40-5D65DFC05CBA}"/>
              </a:ext>
            </a:extLst>
          </p:cNvPr>
          <p:cNvSpPr txBox="1"/>
          <p:nvPr/>
        </p:nvSpPr>
        <p:spPr>
          <a:xfrm>
            <a:off x="293196" y="1230869"/>
            <a:ext cx="299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회원등록 페이지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B0A7224-99B0-4E08-AEB2-66C2D801F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37" y="1934386"/>
            <a:ext cx="5240878" cy="3240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5A31BB0-74AB-465D-B63F-38DEC63B8D71}"/>
              </a:ext>
            </a:extLst>
          </p:cNvPr>
          <p:cNvSpPr/>
          <p:nvPr/>
        </p:nvSpPr>
        <p:spPr>
          <a:xfrm>
            <a:off x="4641976" y="2549382"/>
            <a:ext cx="970259" cy="3867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193F1C-5BAA-46D0-9866-0EF376D41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987" y="1934386"/>
            <a:ext cx="4986868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607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18" y="1753229"/>
            <a:ext cx="10525604" cy="4335704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537357" y="184835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소개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F81D47E-E5D0-4EE7-904D-80753A69219E}"/>
              </a:ext>
            </a:extLst>
          </p:cNvPr>
          <p:cNvSpPr txBox="1"/>
          <p:nvPr/>
        </p:nvSpPr>
        <p:spPr>
          <a:xfrm>
            <a:off x="386080" y="509954"/>
            <a:ext cx="1151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주요기능 화면</a:t>
            </a: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2D5DB356-589E-443A-B2C0-41357B803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204561-D20E-42E6-8C73-924366A5B369}"/>
              </a:ext>
            </a:extLst>
          </p:cNvPr>
          <p:cNvSpPr txBox="1"/>
          <p:nvPr/>
        </p:nvSpPr>
        <p:spPr>
          <a:xfrm>
            <a:off x="4158587" y="448399"/>
            <a:ext cx="1529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POS(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658E4F-CEDC-4BC3-B690-171606EFCCE7}"/>
              </a:ext>
            </a:extLst>
          </p:cNvPr>
          <p:cNvSpPr txBox="1"/>
          <p:nvPr/>
        </p:nvSpPr>
        <p:spPr>
          <a:xfrm>
            <a:off x="293196" y="1230869"/>
            <a:ext cx="299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[admin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계정 접근 권한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5235A3E-9C61-451B-B525-0DC464ECDEC0}"/>
              </a:ext>
            </a:extLst>
          </p:cNvPr>
          <p:cNvSpPr/>
          <p:nvPr/>
        </p:nvSpPr>
        <p:spPr>
          <a:xfrm>
            <a:off x="560318" y="2289978"/>
            <a:ext cx="1545812" cy="11036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751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9"/>
          <a:stretch/>
        </p:blipFill>
        <p:spPr>
          <a:xfrm>
            <a:off x="540468" y="1595120"/>
            <a:ext cx="9593346" cy="4002436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537357" y="184835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소개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F81D47E-E5D0-4EE7-904D-80753A69219E}"/>
              </a:ext>
            </a:extLst>
          </p:cNvPr>
          <p:cNvSpPr txBox="1"/>
          <p:nvPr/>
        </p:nvSpPr>
        <p:spPr>
          <a:xfrm>
            <a:off x="386080" y="509954"/>
            <a:ext cx="1151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주요기능 화면</a:t>
            </a: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2D5DB356-589E-443A-B2C0-41357B803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204561-D20E-42E6-8C73-924366A5B369}"/>
              </a:ext>
            </a:extLst>
          </p:cNvPr>
          <p:cNvSpPr txBox="1"/>
          <p:nvPr/>
        </p:nvSpPr>
        <p:spPr>
          <a:xfrm>
            <a:off x="4158587" y="448399"/>
            <a:ext cx="1529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POS(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658E4F-CEDC-4BC3-B690-171606EFCCE7}"/>
              </a:ext>
            </a:extLst>
          </p:cNvPr>
          <p:cNvSpPr txBox="1"/>
          <p:nvPr/>
        </p:nvSpPr>
        <p:spPr>
          <a:xfrm>
            <a:off x="293195" y="1230869"/>
            <a:ext cx="4995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[master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계정 접근 권한 및 회원 관리 페이지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5235A3E-9C61-451B-B525-0DC464ECDEC0}"/>
              </a:ext>
            </a:extLst>
          </p:cNvPr>
          <p:cNvSpPr/>
          <p:nvPr/>
        </p:nvSpPr>
        <p:spPr>
          <a:xfrm>
            <a:off x="531752" y="2023082"/>
            <a:ext cx="1545812" cy="1276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494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8" t="18712" r="29377" b="11517"/>
          <a:stretch/>
        </p:blipFill>
        <p:spPr>
          <a:xfrm>
            <a:off x="622169" y="1750432"/>
            <a:ext cx="6193410" cy="3101419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537357" y="184835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소개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F81D47E-E5D0-4EE7-904D-80753A69219E}"/>
              </a:ext>
            </a:extLst>
          </p:cNvPr>
          <p:cNvSpPr txBox="1"/>
          <p:nvPr/>
        </p:nvSpPr>
        <p:spPr>
          <a:xfrm>
            <a:off x="386080" y="509954"/>
            <a:ext cx="1151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주요기능 화면</a:t>
            </a: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2D5DB356-589E-443A-B2C0-41357B803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204561-D20E-42E6-8C73-924366A5B369}"/>
              </a:ext>
            </a:extLst>
          </p:cNvPr>
          <p:cNvSpPr txBox="1"/>
          <p:nvPr/>
        </p:nvSpPr>
        <p:spPr>
          <a:xfrm>
            <a:off x="4158587" y="448399"/>
            <a:ext cx="1529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POS(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658E4F-CEDC-4BC3-B690-171606EFCCE7}"/>
              </a:ext>
            </a:extLst>
          </p:cNvPr>
          <p:cNvSpPr txBox="1"/>
          <p:nvPr/>
        </p:nvSpPr>
        <p:spPr>
          <a:xfrm>
            <a:off x="2223449" y="1340537"/>
            <a:ext cx="299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관리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삭제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5235A3E-9C61-451B-B525-0DC464ECDEC0}"/>
              </a:ext>
            </a:extLst>
          </p:cNvPr>
          <p:cNvSpPr/>
          <p:nvPr/>
        </p:nvSpPr>
        <p:spPr>
          <a:xfrm>
            <a:off x="936501" y="2554664"/>
            <a:ext cx="364398" cy="8389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0" t="17549" r="36691" b="14708"/>
          <a:stretch/>
        </p:blipFill>
        <p:spPr>
          <a:xfrm>
            <a:off x="7467600" y="1750432"/>
            <a:ext cx="3714161" cy="2809187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7FADE8C-2580-40C1-99E6-5581A5407ACC}"/>
              </a:ext>
            </a:extLst>
          </p:cNvPr>
          <p:cNvCxnSpPr>
            <a:cxnSpLocks/>
          </p:cNvCxnSpPr>
          <p:nvPr/>
        </p:nvCxnSpPr>
        <p:spPr>
          <a:xfrm>
            <a:off x="3718874" y="4851851"/>
            <a:ext cx="5462" cy="3705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A658E4F-CEDC-4BC3-B690-171606EFCCE7}"/>
              </a:ext>
            </a:extLst>
          </p:cNvPr>
          <p:cNvSpPr txBox="1"/>
          <p:nvPr/>
        </p:nvSpPr>
        <p:spPr>
          <a:xfrm>
            <a:off x="495326" y="5222449"/>
            <a:ext cx="6447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좌측의 체크박스 선택 후 삭제 버튼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클릭 시 회원 삭제 가능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658E4F-CEDC-4BC3-B690-171606EFCCE7}"/>
              </a:ext>
            </a:extLst>
          </p:cNvPr>
          <p:cNvSpPr txBox="1"/>
          <p:nvPr/>
        </p:nvSpPr>
        <p:spPr>
          <a:xfrm>
            <a:off x="7829255" y="1340537"/>
            <a:ext cx="299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관리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수정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7FADE8C-2580-40C1-99E6-5581A5407ACC}"/>
              </a:ext>
            </a:extLst>
          </p:cNvPr>
          <p:cNvCxnSpPr>
            <a:cxnSpLocks/>
          </p:cNvCxnSpPr>
          <p:nvPr/>
        </p:nvCxnSpPr>
        <p:spPr>
          <a:xfrm>
            <a:off x="9318111" y="4559619"/>
            <a:ext cx="6569" cy="5669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A658E4F-CEDC-4BC3-B690-171606EFCCE7}"/>
              </a:ext>
            </a:extLst>
          </p:cNvPr>
          <p:cNvSpPr txBox="1"/>
          <p:nvPr/>
        </p:nvSpPr>
        <p:spPr>
          <a:xfrm>
            <a:off x="7322060" y="5256342"/>
            <a:ext cx="4005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체크박스 열을 제외한 행 클릭 시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수정 가능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6172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23" y="1595120"/>
            <a:ext cx="11116234" cy="412339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537357" y="184835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소개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F81D47E-E5D0-4EE7-904D-80753A69219E}"/>
              </a:ext>
            </a:extLst>
          </p:cNvPr>
          <p:cNvSpPr txBox="1"/>
          <p:nvPr/>
        </p:nvSpPr>
        <p:spPr>
          <a:xfrm>
            <a:off x="386080" y="509954"/>
            <a:ext cx="1151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주요기능 화면</a:t>
            </a: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2D5DB356-589E-443A-B2C0-41357B803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204561-D20E-42E6-8C73-924366A5B369}"/>
              </a:ext>
            </a:extLst>
          </p:cNvPr>
          <p:cNvSpPr txBox="1"/>
          <p:nvPr/>
        </p:nvSpPr>
        <p:spPr>
          <a:xfrm>
            <a:off x="4158587" y="448399"/>
            <a:ext cx="1529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POS(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658E4F-CEDC-4BC3-B690-171606EFCCE7}"/>
              </a:ext>
            </a:extLst>
          </p:cNvPr>
          <p:cNvSpPr txBox="1"/>
          <p:nvPr/>
        </p:nvSpPr>
        <p:spPr>
          <a:xfrm>
            <a:off x="293196" y="1230869"/>
            <a:ext cx="299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탈퇴 회원 관리 페이지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76501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36" y="2195056"/>
            <a:ext cx="6790030" cy="2947796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537357" y="184835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소개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F81D47E-E5D0-4EE7-904D-80753A69219E}"/>
              </a:ext>
            </a:extLst>
          </p:cNvPr>
          <p:cNvSpPr txBox="1"/>
          <p:nvPr/>
        </p:nvSpPr>
        <p:spPr>
          <a:xfrm>
            <a:off x="386080" y="509954"/>
            <a:ext cx="1151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주요기능 화면</a:t>
            </a: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2D5DB356-589E-443A-B2C0-41357B803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204561-D20E-42E6-8C73-924366A5B369}"/>
              </a:ext>
            </a:extLst>
          </p:cNvPr>
          <p:cNvSpPr txBox="1"/>
          <p:nvPr/>
        </p:nvSpPr>
        <p:spPr>
          <a:xfrm>
            <a:off x="4158587" y="448399"/>
            <a:ext cx="1529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POS(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658E4F-CEDC-4BC3-B690-171606EFCCE7}"/>
              </a:ext>
            </a:extLst>
          </p:cNvPr>
          <p:cNvSpPr txBox="1"/>
          <p:nvPr/>
        </p:nvSpPr>
        <p:spPr>
          <a:xfrm>
            <a:off x="2650508" y="1675332"/>
            <a:ext cx="308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탈퇴 회원 관리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복구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5235A3E-9C61-451B-B525-0DC464ECDEC0}"/>
              </a:ext>
            </a:extLst>
          </p:cNvPr>
          <p:cNvSpPr/>
          <p:nvPr/>
        </p:nvSpPr>
        <p:spPr>
          <a:xfrm>
            <a:off x="1001470" y="2895488"/>
            <a:ext cx="369658" cy="3482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3" t="24033" r="38345" b="273"/>
          <a:stretch/>
        </p:blipFill>
        <p:spPr>
          <a:xfrm>
            <a:off x="7930161" y="1415535"/>
            <a:ext cx="3158688" cy="22849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7" t="8674" r="11015" b="6694"/>
          <a:stretch/>
        </p:blipFill>
        <p:spPr>
          <a:xfrm>
            <a:off x="7930161" y="4108768"/>
            <a:ext cx="3158688" cy="2247582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7FADE8C-2580-40C1-99E6-5581A5407ACC}"/>
              </a:ext>
            </a:extLst>
          </p:cNvPr>
          <p:cNvCxnSpPr>
            <a:cxnSpLocks/>
          </p:cNvCxnSpPr>
          <p:nvPr/>
        </p:nvCxnSpPr>
        <p:spPr>
          <a:xfrm>
            <a:off x="4104589" y="5142852"/>
            <a:ext cx="5462" cy="3705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A658E4F-CEDC-4BC3-B690-171606EFCCE7}"/>
              </a:ext>
            </a:extLst>
          </p:cNvPr>
          <p:cNvSpPr txBox="1"/>
          <p:nvPr/>
        </p:nvSpPr>
        <p:spPr>
          <a:xfrm>
            <a:off x="747041" y="5545178"/>
            <a:ext cx="6447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좌측의 체크박스 선택 후 복구 버튼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클릭 시 회원으로 복구 가능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658E4F-CEDC-4BC3-B690-171606EFCCE7}"/>
              </a:ext>
            </a:extLst>
          </p:cNvPr>
          <p:cNvSpPr txBox="1"/>
          <p:nvPr/>
        </p:nvSpPr>
        <p:spPr>
          <a:xfrm>
            <a:off x="7662907" y="1054932"/>
            <a:ext cx="3693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탈퇴 회원 관리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영구 삭제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658E4F-CEDC-4BC3-B690-171606EFCCE7}"/>
              </a:ext>
            </a:extLst>
          </p:cNvPr>
          <p:cNvSpPr txBox="1"/>
          <p:nvPr/>
        </p:nvSpPr>
        <p:spPr>
          <a:xfrm>
            <a:off x="7662907" y="3719970"/>
            <a:ext cx="3693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탈퇴 회원 관리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수정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845225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03" y="1595120"/>
            <a:ext cx="9659334" cy="4497198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537357" y="184835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소개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F81D47E-E5D0-4EE7-904D-80753A69219E}"/>
              </a:ext>
            </a:extLst>
          </p:cNvPr>
          <p:cNvSpPr txBox="1"/>
          <p:nvPr/>
        </p:nvSpPr>
        <p:spPr>
          <a:xfrm>
            <a:off x="386080" y="509954"/>
            <a:ext cx="1151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주요기능 화면</a:t>
            </a: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2D5DB356-589E-443A-B2C0-41357B803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204561-D20E-42E6-8C73-924366A5B369}"/>
              </a:ext>
            </a:extLst>
          </p:cNvPr>
          <p:cNvSpPr txBox="1"/>
          <p:nvPr/>
        </p:nvSpPr>
        <p:spPr>
          <a:xfrm>
            <a:off x="4158587" y="448399"/>
            <a:ext cx="1529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POS(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658E4F-CEDC-4BC3-B690-171606EFCCE7}"/>
              </a:ext>
            </a:extLst>
          </p:cNvPr>
          <p:cNvSpPr txBox="1"/>
          <p:nvPr/>
        </p:nvSpPr>
        <p:spPr>
          <a:xfrm>
            <a:off x="293196" y="1230869"/>
            <a:ext cx="299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당일 매출 확인 페이지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5235A3E-9C61-451B-B525-0DC464ECDEC0}"/>
              </a:ext>
            </a:extLst>
          </p:cNvPr>
          <p:cNvSpPr/>
          <p:nvPr/>
        </p:nvSpPr>
        <p:spPr>
          <a:xfrm>
            <a:off x="8568965" y="2726859"/>
            <a:ext cx="697584" cy="29763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7FADE8C-2580-40C1-99E6-5581A5407ACC}"/>
              </a:ext>
            </a:extLst>
          </p:cNvPr>
          <p:cNvCxnSpPr>
            <a:cxnSpLocks/>
          </p:cNvCxnSpPr>
          <p:nvPr/>
        </p:nvCxnSpPr>
        <p:spPr>
          <a:xfrm flipV="1">
            <a:off x="9266549" y="3179046"/>
            <a:ext cx="386498" cy="76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A658E4F-CEDC-4BC3-B690-171606EFCCE7}"/>
              </a:ext>
            </a:extLst>
          </p:cNvPr>
          <p:cNvSpPr txBox="1"/>
          <p:nvPr/>
        </p:nvSpPr>
        <p:spPr>
          <a:xfrm>
            <a:off x="9653047" y="2726859"/>
            <a:ext cx="2201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영역에서 환불 버튼 클릭 시 환불 완료로 표시됨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1255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생각 풍선: 구름 모양 1048">
            <a:extLst>
              <a:ext uri="{FF2B5EF4-FFF2-40B4-BE49-F238E27FC236}">
                <a16:creationId xmlns:a16="http://schemas.microsoft.com/office/drawing/2014/main" id="{029BAE5F-3332-4661-A815-93B0ACF69655}"/>
              </a:ext>
            </a:extLst>
          </p:cNvPr>
          <p:cNvSpPr/>
          <p:nvPr/>
        </p:nvSpPr>
        <p:spPr>
          <a:xfrm>
            <a:off x="6007100" y="1200835"/>
            <a:ext cx="5981700" cy="4641161"/>
          </a:xfrm>
          <a:prstGeom prst="cloudCallout">
            <a:avLst>
              <a:gd name="adj1" fmla="val -67212"/>
              <a:gd name="adj2" fmla="val 38104"/>
            </a:avLst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229581" y="184835"/>
            <a:ext cx="4201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주제 선정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23C031C-EA6A-4D8A-AF48-3D1C502B2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999" y="2888558"/>
            <a:ext cx="1980742" cy="198074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7BD661B-AB84-445D-99D4-9730B7D47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223" y="3266443"/>
            <a:ext cx="1361806" cy="136180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B66230C-C2AF-4E61-BBC3-616977AD68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175" y="4606134"/>
            <a:ext cx="2021650" cy="2021650"/>
          </a:xfrm>
          <a:prstGeom prst="rect">
            <a:avLst/>
          </a:prstGeom>
        </p:spPr>
      </p:pic>
      <p:pic>
        <p:nvPicPr>
          <p:cNvPr id="1046" name="그림 1045">
            <a:extLst>
              <a:ext uri="{FF2B5EF4-FFF2-40B4-BE49-F238E27FC236}">
                <a16:creationId xmlns:a16="http://schemas.microsoft.com/office/drawing/2014/main" id="{BD5FB2A4-BA41-4D31-A9B1-D118A1BFFE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20" y="4197841"/>
            <a:ext cx="1419118" cy="1419118"/>
          </a:xfrm>
          <a:prstGeom prst="rect">
            <a:avLst/>
          </a:prstGeom>
        </p:spPr>
      </p:pic>
      <p:sp>
        <p:nvSpPr>
          <p:cNvPr id="1048" name="원호 1047">
            <a:extLst>
              <a:ext uri="{FF2B5EF4-FFF2-40B4-BE49-F238E27FC236}">
                <a16:creationId xmlns:a16="http://schemas.microsoft.com/office/drawing/2014/main" id="{F1C5214A-A228-4C03-A98F-7BC3A3587DD8}"/>
              </a:ext>
            </a:extLst>
          </p:cNvPr>
          <p:cNvSpPr/>
          <p:nvPr/>
        </p:nvSpPr>
        <p:spPr>
          <a:xfrm rot="260491">
            <a:off x="7354743" y="2576884"/>
            <a:ext cx="3173685" cy="2693059"/>
          </a:xfrm>
          <a:prstGeom prst="arc">
            <a:avLst>
              <a:gd name="adj1" fmla="val 13265955"/>
              <a:gd name="adj2" fmla="val 19352212"/>
            </a:avLst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F81D47E-E5D0-4EE7-904D-80753A69219E}"/>
              </a:ext>
            </a:extLst>
          </p:cNvPr>
          <p:cNvSpPr txBox="1"/>
          <p:nvPr/>
        </p:nvSpPr>
        <p:spPr>
          <a:xfrm>
            <a:off x="386080" y="509954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목적</a:t>
            </a:r>
          </a:p>
        </p:txBody>
      </p:sp>
      <p:pic>
        <p:nvPicPr>
          <p:cNvPr id="1055" name="그림 1054">
            <a:extLst>
              <a:ext uri="{FF2B5EF4-FFF2-40B4-BE49-F238E27FC236}">
                <a16:creationId xmlns:a16="http://schemas.microsoft.com/office/drawing/2014/main" id="{634D1711-23D6-4BFC-8ACD-36484EDF45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72" b="97461" l="1758" r="99414">
                        <a14:foregroundMark x1="40234" y1="37500" x2="40234" y2="37500"/>
                        <a14:foregroundMark x1="40430" y1="32422" x2="40430" y2="32422"/>
                        <a14:foregroundMark x1="40820" y1="44336" x2="40820" y2="44336"/>
                        <a14:foregroundMark x1="41602" y1="50586" x2="41602" y2="50586"/>
                        <a14:foregroundMark x1="42578" y1="61328" x2="42578" y2="61328"/>
                        <a14:foregroundMark x1="45508" y1="67969" x2="45508" y2="67969"/>
                        <a14:foregroundMark x1="71094" y1="70703" x2="71094" y2="70703"/>
                        <a14:foregroundMark x1="66211" y1="90430" x2="66211" y2="90430"/>
                        <a14:foregroundMark x1="70508" y1="97461" x2="70508" y2="97461"/>
                        <a14:foregroundMark x1="1758" y1="88867" x2="1758" y2="88867"/>
                        <a14:foregroundMark x1="31641" y1="1758" x2="31641" y2="1758"/>
                        <a14:foregroundMark x1="95117" y1="1563" x2="95117" y2="1563"/>
                        <a14:foregroundMark x1="99414" y1="1172" x2="99414" y2="1172"/>
                        <a14:foregroundMark x1="70313" y1="8398" x2="70313" y2="8398"/>
                        <a14:foregroundMark x1="72461" y1="14258" x2="72461" y2="14258"/>
                        <a14:foregroundMark x1="43359" y1="24219" x2="43359" y2="24219"/>
                        <a14:foregroundMark x1="77734" y1="24609" x2="77734" y2="24609"/>
                        <a14:foregroundMark x1="77734" y1="32031" x2="77734" y2="32031"/>
                        <a14:foregroundMark x1="78125" y1="38086" x2="78125" y2="38086"/>
                        <a14:foregroundMark x1="78320" y1="44141" x2="78320" y2="44141"/>
                        <a14:foregroundMark x1="77148" y1="52148" x2="77148" y2="52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440" y="1720439"/>
            <a:ext cx="706289" cy="70628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339FA6D-FB6B-4C95-9582-5F7060E86083}"/>
              </a:ext>
            </a:extLst>
          </p:cNvPr>
          <p:cNvSpPr txBox="1"/>
          <p:nvPr/>
        </p:nvSpPr>
        <p:spPr>
          <a:xfrm rot="485198">
            <a:off x="9350848" y="1658084"/>
            <a:ext cx="4683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62028FA1-5E86-4354-A6F0-FDAA5AA96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2721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2"/>
          <a:stretch/>
        </p:blipFill>
        <p:spPr>
          <a:xfrm>
            <a:off x="574166" y="1595120"/>
            <a:ext cx="8890345" cy="3441516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537357" y="184835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소개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F81D47E-E5D0-4EE7-904D-80753A69219E}"/>
              </a:ext>
            </a:extLst>
          </p:cNvPr>
          <p:cNvSpPr txBox="1"/>
          <p:nvPr/>
        </p:nvSpPr>
        <p:spPr>
          <a:xfrm>
            <a:off x="386080" y="509954"/>
            <a:ext cx="1151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주요기능 화면</a:t>
            </a: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2D5DB356-589E-443A-B2C0-41357B803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204561-D20E-42E6-8C73-924366A5B369}"/>
              </a:ext>
            </a:extLst>
          </p:cNvPr>
          <p:cNvSpPr txBox="1"/>
          <p:nvPr/>
        </p:nvSpPr>
        <p:spPr>
          <a:xfrm>
            <a:off x="4158587" y="448399"/>
            <a:ext cx="1529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POS(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658E4F-CEDC-4BC3-B690-171606EFCCE7}"/>
              </a:ext>
            </a:extLst>
          </p:cNvPr>
          <p:cNvSpPr txBox="1"/>
          <p:nvPr/>
        </p:nvSpPr>
        <p:spPr>
          <a:xfrm>
            <a:off x="293196" y="1230869"/>
            <a:ext cx="299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이전 매출 확인 페이지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5235A3E-9C61-451B-B525-0DC464ECDEC0}"/>
              </a:ext>
            </a:extLst>
          </p:cNvPr>
          <p:cNvSpPr/>
          <p:nvPr/>
        </p:nvSpPr>
        <p:spPr>
          <a:xfrm>
            <a:off x="7060862" y="2622240"/>
            <a:ext cx="1545812" cy="177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235A3E-9C61-451B-B525-0DC464ECDEC0}"/>
              </a:ext>
            </a:extLst>
          </p:cNvPr>
          <p:cNvSpPr/>
          <p:nvPr/>
        </p:nvSpPr>
        <p:spPr>
          <a:xfrm>
            <a:off x="2903456" y="3315877"/>
            <a:ext cx="5703218" cy="398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235A3E-9C61-451B-B525-0DC464ECDEC0}"/>
              </a:ext>
            </a:extLst>
          </p:cNvPr>
          <p:cNvSpPr/>
          <p:nvPr/>
        </p:nvSpPr>
        <p:spPr>
          <a:xfrm>
            <a:off x="2384981" y="3711729"/>
            <a:ext cx="6221693" cy="992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7FADE8C-2580-40C1-99E6-5581A5407ACC}"/>
              </a:ext>
            </a:extLst>
          </p:cNvPr>
          <p:cNvCxnSpPr>
            <a:cxnSpLocks/>
          </p:cNvCxnSpPr>
          <p:nvPr/>
        </p:nvCxnSpPr>
        <p:spPr>
          <a:xfrm>
            <a:off x="8606674" y="2711002"/>
            <a:ext cx="386497" cy="39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A658E4F-CEDC-4BC3-B690-171606EFCCE7}"/>
              </a:ext>
            </a:extLst>
          </p:cNvPr>
          <p:cNvSpPr txBox="1"/>
          <p:nvPr/>
        </p:nvSpPr>
        <p:spPr>
          <a:xfrm>
            <a:off x="8993172" y="2338097"/>
            <a:ext cx="2201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입력 값은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이번 달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~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7FADE8C-2580-40C1-99E6-5581A5407ACC}"/>
              </a:ext>
            </a:extLst>
          </p:cNvPr>
          <p:cNvCxnSpPr>
            <a:cxnSpLocks/>
          </p:cNvCxnSpPr>
          <p:nvPr/>
        </p:nvCxnSpPr>
        <p:spPr>
          <a:xfrm>
            <a:off x="8606674" y="3533438"/>
            <a:ext cx="386497" cy="16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7FADE8C-2580-40C1-99E6-5581A5407ACC}"/>
              </a:ext>
            </a:extLst>
          </p:cNvPr>
          <p:cNvCxnSpPr>
            <a:cxnSpLocks/>
          </p:cNvCxnSpPr>
          <p:nvPr/>
        </p:nvCxnSpPr>
        <p:spPr>
          <a:xfrm>
            <a:off x="5688173" y="4721159"/>
            <a:ext cx="0" cy="3127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A658E4F-CEDC-4BC3-B690-171606EFCCE7}"/>
              </a:ext>
            </a:extLst>
          </p:cNvPr>
          <p:cNvSpPr txBox="1"/>
          <p:nvPr/>
        </p:nvSpPr>
        <p:spPr>
          <a:xfrm>
            <a:off x="8993171" y="3210271"/>
            <a:ext cx="2366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기간 내 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분류 별 합계 표시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658E4F-CEDC-4BC3-B690-171606EFCCE7}"/>
              </a:ext>
            </a:extLst>
          </p:cNvPr>
          <p:cNvSpPr txBox="1"/>
          <p:nvPr/>
        </p:nvSpPr>
        <p:spPr>
          <a:xfrm>
            <a:off x="2464625" y="5015909"/>
            <a:ext cx="6447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기간 내 날짜 별 분류 별 금액 표시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7615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8" t="9244" r="6286" b="1734"/>
          <a:stretch/>
        </p:blipFill>
        <p:spPr>
          <a:xfrm>
            <a:off x="386080" y="1565588"/>
            <a:ext cx="8584788" cy="4790762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537357" y="184835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소개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F81D47E-E5D0-4EE7-904D-80753A69219E}"/>
              </a:ext>
            </a:extLst>
          </p:cNvPr>
          <p:cNvSpPr txBox="1"/>
          <p:nvPr/>
        </p:nvSpPr>
        <p:spPr>
          <a:xfrm>
            <a:off x="386080" y="509954"/>
            <a:ext cx="1151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주요기능 화면</a:t>
            </a: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2D5DB356-589E-443A-B2C0-41357B803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204561-D20E-42E6-8C73-924366A5B369}"/>
              </a:ext>
            </a:extLst>
          </p:cNvPr>
          <p:cNvSpPr txBox="1"/>
          <p:nvPr/>
        </p:nvSpPr>
        <p:spPr>
          <a:xfrm>
            <a:off x="4158587" y="448399"/>
            <a:ext cx="1529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POS(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658E4F-CEDC-4BC3-B690-171606EFCCE7}"/>
              </a:ext>
            </a:extLst>
          </p:cNvPr>
          <p:cNvSpPr txBox="1"/>
          <p:nvPr/>
        </p:nvSpPr>
        <p:spPr>
          <a:xfrm>
            <a:off x="293196" y="1230869"/>
            <a:ext cx="404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이전 매출 확인 페이지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기간 설정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5235A3E-9C61-451B-B525-0DC464ECDEC0}"/>
              </a:ext>
            </a:extLst>
          </p:cNvPr>
          <p:cNvSpPr/>
          <p:nvPr/>
        </p:nvSpPr>
        <p:spPr>
          <a:xfrm>
            <a:off x="6238239" y="1894788"/>
            <a:ext cx="2349579" cy="4775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7FADE8C-2580-40C1-99E6-5581A5407ACC}"/>
              </a:ext>
            </a:extLst>
          </p:cNvPr>
          <p:cNvCxnSpPr>
            <a:cxnSpLocks/>
          </p:cNvCxnSpPr>
          <p:nvPr/>
        </p:nvCxnSpPr>
        <p:spPr>
          <a:xfrm>
            <a:off x="8586095" y="2133568"/>
            <a:ext cx="386497" cy="16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A658E4F-CEDC-4BC3-B690-171606EFCCE7}"/>
              </a:ext>
            </a:extLst>
          </p:cNvPr>
          <p:cNvSpPr txBox="1"/>
          <p:nvPr/>
        </p:nvSpPr>
        <p:spPr>
          <a:xfrm>
            <a:off x="8970868" y="1810402"/>
            <a:ext cx="29163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기간 선택 후 검색 클릭 시 기간 내 매출 내역 표시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Date picker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사용해 시작일이 종료일 뒤를 선택할 수 없고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종료일이 시작일 앞을 선택할 수 없도록 함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8581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94" y="1659590"/>
            <a:ext cx="10839604" cy="4467712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537357" y="184835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소개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F81D47E-E5D0-4EE7-904D-80753A69219E}"/>
              </a:ext>
            </a:extLst>
          </p:cNvPr>
          <p:cNvSpPr txBox="1"/>
          <p:nvPr/>
        </p:nvSpPr>
        <p:spPr>
          <a:xfrm>
            <a:off x="386080" y="509954"/>
            <a:ext cx="1151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주요기능 화면</a:t>
            </a: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2D5DB356-589E-443A-B2C0-41357B803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204561-D20E-42E6-8C73-924366A5B369}"/>
              </a:ext>
            </a:extLst>
          </p:cNvPr>
          <p:cNvSpPr txBox="1"/>
          <p:nvPr/>
        </p:nvSpPr>
        <p:spPr>
          <a:xfrm>
            <a:off x="4158587" y="448399"/>
            <a:ext cx="1529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POS(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658E4F-CEDC-4BC3-B690-171606EFCCE7}"/>
              </a:ext>
            </a:extLst>
          </p:cNvPr>
          <p:cNvSpPr txBox="1"/>
          <p:nvPr/>
        </p:nvSpPr>
        <p:spPr>
          <a:xfrm>
            <a:off x="293196" y="1230869"/>
            <a:ext cx="299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메뉴 관리 페이지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453772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2" b="13686"/>
          <a:stretch/>
        </p:blipFill>
        <p:spPr>
          <a:xfrm>
            <a:off x="293195" y="1571568"/>
            <a:ext cx="9030164" cy="224358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537357" y="184835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소개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F81D47E-E5D0-4EE7-904D-80753A69219E}"/>
              </a:ext>
            </a:extLst>
          </p:cNvPr>
          <p:cNvSpPr txBox="1"/>
          <p:nvPr/>
        </p:nvSpPr>
        <p:spPr>
          <a:xfrm>
            <a:off x="386080" y="509954"/>
            <a:ext cx="1151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주요기능 화면</a:t>
            </a: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2D5DB356-589E-443A-B2C0-41357B803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204561-D20E-42E6-8C73-924366A5B369}"/>
              </a:ext>
            </a:extLst>
          </p:cNvPr>
          <p:cNvSpPr txBox="1"/>
          <p:nvPr/>
        </p:nvSpPr>
        <p:spPr>
          <a:xfrm>
            <a:off x="4158587" y="448399"/>
            <a:ext cx="1529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POS(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658E4F-CEDC-4BC3-B690-171606EFCCE7}"/>
              </a:ext>
            </a:extLst>
          </p:cNvPr>
          <p:cNvSpPr txBox="1"/>
          <p:nvPr/>
        </p:nvSpPr>
        <p:spPr>
          <a:xfrm>
            <a:off x="293195" y="1230869"/>
            <a:ext cx="4080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메뉴 관리 페이지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메뉴 검색 기능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5235A3E-9C61-451B-B525-0DC464ECDEC0}"/>
              </a:ext>
            </a:extLst>
          </p:cNvPr>
          <p:cNvSpPr/>
          <p:nvPr/>
        </p:nvSpPr>
        <p:spPr>
          <a:xfrm>
            <a:off x="5071805" y="1802954"/>
            <a:ext cx="2328236" cy="431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" t="5575" b="17675"/>
          <a:stretch/>
        </p:blipFill>
        <p:spPr>
          <a:xfrm>
            <a:off x="462543" y="4046534"/>
            <a:ext cx="8921674" cy="22907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A658E4F-CEDC-4BC3-B690-171606EFCCE7}"/>
              </a:ext>
            </a:extLst>
          </p:cNvPr>
          <p:cNvSpPr txBox="1"/>
          <p:nvPr/>
        </p:nvSpPr>
        <p:spPr>
          <a:xfrm>
            <a:off x="6689582" y="1107200"/>
            <a:ext cx="3199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메뉴 타입 선택 및 검색 문구를 입력하여 메뉴 검색 가능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658E4F-CEDC-4BC3-B690-171606EFCCE7}"/>
              </a:ext>
            </a:extLst>
          </p:cNvPr>
          <p:cNvSpPr txBox="1"/>
          <p:nvPr/>
        </p:nvSpPr>
        <p:spPr>
          <a:xfrm>
            <a:off x="284480" y="3709216"/>
            <a:ext cx="5324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메뉴 관리 페이지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메뉴 활성화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비활성화 기능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7FADE8C-2580-40C1-99E6-5581A5407ACC}"/>
              </a:ext>
            </a:extLst>
          </p:cNvPr>
          <p:cNvCxnSpPr>
            <a:cxnSpLocks/>
          </p:cNvCxnSpPr>
          <p:nvPr/>
        </p:nvCxnSpPr>
        <p:spPr>
          <a:xfrm flipV="1">
            <a:off x="6485641" y="1606377"/>
            <a:ext cx="199583" cy="1901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5235A3E-9C61-451B-B525-0DC464ECDEC0}"/>
              </a:ext>
            </a:extLst>
          </p:cNvPr>
          <p:cNvSpPr/>
          <p:nvPr/>
        </p:nvSpPr>
        <p:spPr>
          <a:xfrm>
            <a:off x="707010" y="5074610"/>
            <a:ext cx="479289" cy="479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235A3E-9C61-451B-B525-0DC464ECDEC0}"/>
              </a:ext>
            </a:extLst>
          </p:cNvPr>
          <p:cNvSpPr/>
          <p:nvPr/>
        </p:nvSpPr>
        <p:spPr>
          <a:xfrm>
            <a:off x="8031637" y="4370715"/>
            <a:ext cx="509048" cy="3426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7FADE8C-2580-40C1-99E6-5581A5407ACC}"/>
              </a:ext>
            </a:extLst>
          </p:cNvPr>
          <p:cNvCxnSpPr>
            <a:cxnSpLocks/>
          </p:cNvCxnSpPr>
          <p:nvPr/>
        </p:nvCxnSpPr>
        <p:spPr>
          <a:xfrm flipV="1">
            <a:off x="8341102" y="4177674"/>
            <a:ext cx="199583" cy="1901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A658E4F-CEDC-4BC3-B690-171606EFCCE7}"/>
              </a:ext>
            </a:extLst>
          </p:cNvPr>
          <p:cNvSpPr txBox="1"/>
          <p:nvPr/>
        </p:nvSpPr>
        <p:spPr>
          <a:xfrm>
            <a:off x="8289150" y="3428282"/>
            <a:ext cx="3199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좌측의 체크박스 선택 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on/off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클릭 시 메뉴 활성화 여부 변경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8228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9" r="35018" b="10942"/>
          <a:stretch/>
        </p:blipFill>
        <p:spPr>
          <a:xfrm>
            <a:off x="961718" y="2289978"/>
            <a:ext cx="3667027" cy="3715633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537357" y="184835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소개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F81D47E-E5D0-4EE7-904D-80753A69219E}"/>
              </a:ext>
            </a:extLst>
          </p:cNvPr>
          <p:cNvSpPr txBox="1"/>
          <p:nvPr/>
        </p:nvSpPr>
        <p:spPr>
          <a:xfrm>
            <a:off x="386080" y="509954"/>
            <a:ext cx="1151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주요기능 화면</a:t>
            </a: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2D5DB356-589E-443A-B2C0-41357B803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204561-D20E-42E6-8C73-924366A5B369}"/>
              </a:ext>
            </a:extLst>
          </p:cNvPr>
          <p:cNvSpPr txBox="1"/>
          <p:nvPr/>
        </p:nvSpPr>
        <p:spPr>
          <a:xfrm>
            <a:off x="4158587" y="448399"/>
            <a:ext cx="1529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POS(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658E4F-CEDC-4BC3-B690-171606EFCCE7}"/>
              </a:ext>
            </a:extLst>
          </p:cNvPr>
          <p:cNvSpPr txBox="1"/>
          <p:nvPr/>
        </p:nvSpPr>
        <p:spPr>
          <a:xfrm>
            <a:off x="1167737" y="1872057"/>
            <a:ext cx="299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메뉴 관리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메뉴 등록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" t="16713" r="36406" b="15135"/>
          <a:stretch/>
        </p:blipFill>
        <p:spPr>
          <a:xfrm>
            <a:off x="7345732" y="2837855"/>
            <a:ext cx="4158256" cy="22288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8" t="4042" r="38182" b="-336"/>
          <a:stretch/>
        </p:blipFill>
        <p:spPr>
          <a:xfrm>
            <a:off x="4822957" y="2289978"/>
            <a:ext cx="2334318" cy="332463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235A3E-9C61-451B-B525-0DC464ECDEC0}"/>
              </a:ext>
            </a:extLst>
          </p:cNvPr>
          <p:cNvSpPr/>
          <p:nvPr/>
        </p:nvSpPr>
        <p:spPr>
          <a:xfrm>
            <a:off x="3412503" y="3223967"/>
            <a:ext cx="584462" cy="291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7FADE8C-2580-40C1-99E6-5581A5407ACC}"/>
              </a:ext>
            </a:extLst>
          </p:cNvPr>
          <p:cNvCxnSpPr>
            <a:cxnSpLocks/>
          </p:cNvCxnSpPr>
          <p:nvPr/>
        </p:nvCxnSpPr>
        <p:spPr>
          <a:xfrm>
            <a:off x="3678705" y="3515366"/>
            <a:ext cx="26780" cy="26120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A658E4F-CEDC-4BC3-B690-171606EFCCE7}"/>
              </a:ext>
            </a:extLst>
          </p:cNvPr>
          <p:cNvSpPr txBox="1"/>
          <p:nvPr/>
        </p:nvSpPr>
        <p:spPr>
          <a:xfrm>
            <a:off x="2573478" y="6095656"/>
            <a:ext cx="2349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같은 이름의 메뉴가 있는지 중복 체크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658E4F-CEDC-4BC3-B690-171606EFCCE7}"/>
              </a:ext>
            </a:extLst>
          </p:cNvPr>
          <p:cNvSpPr txBox="1"/>
          <p:nvPr/>
        </p:nvSpPr>
        <p:spPr>
          <a:xfrm>
            <a:off x="4494691" y="1918929"/>
            <a:ext cx="299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메뉴 관리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메뉴 수정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658E4F-CEDC-4BC3-B690-171606EFCCE7}"/>
              </a:ext>
            </a:extLst>
          </p:cNvPr>
          <p:cNvSpPr txBox="1"/>
          <p:nvPr/>
        </p:nvSpPr>
        <p:spPr>
          <a:xfrm>
            <a:off x="7929435" y="2468523"/>
            <a:ext cx="299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메뉴 관리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메뉴 삭제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64906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74" y="1595120"/>
            <a:ext cx="10954252" cy="4332352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537357" y="184835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소개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F81D47E-E5D0-4EE7-904D-80753A69219E}"/>
              </a:ext>
            </a:extLst>
          </p:cNvPr>
          <p:cNvSpPr txBox="1"/>
          <p:nvPr/>
        </p:nvSpPr>
        <p:spPr>
          <a:xfrm>
            <a:off x="386080" y="509954"/>
            <a:ext cx="1151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주요기능 화면</a:t>
            </a: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2D5DB356-589E-443A-B2C0-41357B803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204561-D20E-42E6-8C73-924366A5B369}"/>
              </a:ext>
            </a:extLst>
          </p:cNvPr>
          <p:cNvSpPr txBox="1"/>
          <p:nvPr/>
        </p:nvSpPr>
        <p:spPr>
          <a:xfrm>
            <a:off x="4158587" y="448399"/>
            <a:ext cx="1529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POS(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658E4F-CEDC-4BC3-B690-171606EFCCE7}"/>
              </a:ext>
            </a:extLst>
          </p:cNvPr>
          <p:cNvSpPr txBox="1"/>
          <p:nvPr/>
        </p:nvSpPr>
        <p:spPr>
          <a:xfrm>
            <a:off x="293196" y="1230869"/>
            <a:ext cx="299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 관리 페이지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637440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537357" y="184835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소개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F81D47E-E5D0-4EE7-904D-80753A69219E}"/>
              </a:ext>
            </a:extLst>
          </p:cNvPr>
          <p:cNvSpPr txBox="1"/>
          <p:nvPr/>
        </p:nvSpPr>
        <p:spPr>
          <a:xfrm>
            <a:off x="386080" y="509954"/>
            <a:ext cx="1151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주요기능 화면</a:t>
            </a: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2D5DB356-589E-443A-B2C0-41357B803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204561-D20E-42E6-8C73-924366A5B369}"/>
              </a:ext>
            </a:extLst>
          </p:cNvPr>
          <p:cNvSpPr txBox="1"/>
          <p:nvPr/>
        </p:nvSpPr>
        <p:spPr>
          <a:xfrm>
            <a:off x="4158587" y="448399"/>
            <a:ext cx="1529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POS(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658E4F-CEDC-4BC3-B690-171606EFCCE7}"/>
              </a:ext>
            </a:extLst>
          </p:cNvPr>
          <p:cNvSpPr txBox="1"/>
          <p:nvPr/>
        </p:nvSpPr>
        <p:spPr>
          <a:xfrm>
            <a:off x="1415774" y="2281485"/>
            <a:ext cx="3741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 관리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 등록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09" t="303" r="35168" b="53731"/>
          <a:stretch/>
        </p:blipFill>
        <p:spPr>
          <a:xfrm>
            <a:off x="1537357" y="2697720"/>
            <a:ext cx="3619893" cy="217759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2" t="16904" r="22283" b="16742"/>
          <a:stretch/>
        </p:blipFill>
        <p:spPr>
          <a:xfrm>
            <a:off x="6339425" y="4285971"/>
            <a:ext cx="3695307" cy="147058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4" t="10273" r="21209" b="12130"/>
          <a:stretch/>
        </p:blipFill>
        <p:spPr>
          <a:xfrm>
            <a:off x="6410127" y="1518010"/>
            <a:ext cx="3553905" cy="216816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658E4F-CEDC-4BC3-B690-171606EFCCE7}"/>
              </a:ext>
            </a:extLst>
          </p:cNvPr>
          <p:cNvSpPr txBox="1"/>
          <p:nvPr/>
        </p:nvSpPr>
        <p:spPr>
          <a:xfrm>
            <a:off x="6248455" y="1201567"/>
            <a:ext cx="3741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 관리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 수정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658E4F-CEDC-4BC3-B690-171606EFCCE7}"/>
              </a:ext>
            </a:extLst>
          </p:cNvPr>
          <p:cNvSpPr txBox="1"/>
          <p:nvPr/>
        </p:nvSpPr>
        <p:spPr>
          <a:xfrm>
            <a:off x="6222556" y="3916639"/>
            <a:ext cx="3741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 관리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 삭제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719820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29" y="1649324"/>
            <a:ext cx="9414238" cy="4401526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537357" y="184835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소개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F81D47E-E5D0-4EE7-904D-80753A69219E}"/>
              </a:ext>
            </a:extLst>
          </p:cNvPr>
          <p:cNvSpPr txBox="1"/>
          <p:nvPr/>
        </p:nvSpPr>
        <p:spPr>
          <a:xfrm>
            <a:off x="386080" y="509954"/>
            <a:ext cx="1151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주요기능 화면</a:t>
            </a: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2D5DB356-589E-443A-B2C0-41357B803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204561-D20E-42E6-8C73-924366A5B369}"/>
              </a:ext>
            </a:extLst>
          </p:cNvPr>
          <p:cNvSpPr txBox="1"/>
          <p:nvPr/>
        </p:nvSpPr>
        <p:spPr>
          <a:xfrm>
            <a:off x="4158587" y="448399"/>
            <a:ext cx="1529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POS(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658E4F-CEDC-4BC3-B690-171606EFCCE7}"/>
              </a:ext>
            </a:extLst>
          </p:cNvPr>
          <p:cNvSpPr txBox="1"/>
          <p:nvPr/>
        </p:nvSpPr>
        <p:spPr>
          <a:xfrm>
            <a:off x="293196" y="1230869"/>
            <a:ext cx="299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계정 관리 페이지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64414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537357" y="184835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소개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F81D47E-E5D0-4EE7-904D-80753A69219E}"/>
              </a:ext>
            </a:extLst>
          </p:cNvPr>
          <p:cNvSpPr txBox="1"/>
          <p:nvPr/>
        </p:nvSpPr>
        <p:spPr>
          <a:xfrm>
            <a:off x="386080" y="509954"/>
            <a:ext cx="1151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주요기능 화면</a:t>
            </a: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2D5DB356-589E-443A-B2C0-41357B803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204561-D20E-42E6-8C73-924366A5B369}"/>
              </a:ext>
            </a:extLst>
          </p:cNvPr>
          <p:cNvSpPr txBox="1"/>
          <p:nvPr/>
        </p:nvSpPr>
        <p:spPr>
          <a:xfrm>
            <a:off x="4158587" y="448399"/>
            <a:ext cx="1529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POS(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658E4F-CEDC-4BC3-B690-171606EFCCE7}"/>
              </a:ext>
            </a:extLst>
          </p:cNvPr>
          <p:cNvSpPr txBox="1"/>
          <p:nvPr/>
        </p:nvSpPr>
        <p:spPr>
          <a:xfrm>
            <a:off x="1678717" y="2196068"/>
            <a:ext cx="3591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계정 관리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계정 등록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3" t="3806" r="12816" b="13598"/>
          <a:stretch/>
        </p:blipFill>
        <p:spPr>
          <a:xfrm>
            <a:off x="1782589" y="2565400"/>
            <a:ext cx="3384223" cy="2743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6" t="46481" r="36450" b="9647"/>
          <a:stretch/>
        </p:blipFill>
        <p:spPr>
          <a:xfrm>
            <a:off x="6472971" y="4553918"/>
            <a:ext cx="3563332" cy="14988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5" t="9121" r="13430" b="8558"/>
          <a:stretch/>
        </p:blipFill>
        <p:spPr>
          <a:xfrm>
            <a:off x="6851616" y="1415535"/>
            <a:ext cx="2806044" cy="27832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658E4F-CEDC-4BC3-B690-171606EFCCE7}"/>
              </a:ext>
            </a:extLst>
          </p:cNvPr>
          <p:cNvSpPr txBox="1"/>
          <p:nvPr/>
        </p:nvSpPr>
        <p:spPr>
          <a:xfrm>
            <a:off x="6534343" y="1060382"/>
            <a:ext cx="34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계정 관리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계정 수정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658E4F-CEDC-4BC3-B690-171606EFCCE7}"/>
              </a:ext>
            </a:extLst>
          </p:cNvPr>
          <p:cNvSpPr txBox="1"/>
          <p:nvPr/>
        </p:nvSpPr>
        <p:spPr>
          <a:xfrm>
            <a:off x="6572835" y="4184586"/>
            <a:ext cx="3363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계정 관리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계정 삭제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191024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8591F53-E455-4635-8A43-1DEA53578614}"/>
              </a:ext>
            </a:extLst>
          </p:cNvPr>
          <p:cNvSpPr txBox="1"/>
          <p:nvPr/>
        </p:nvSpPr>
        <p:spPr>
          <a:xfrm>
            <a:off x="2398514" y="1859340"/>
            <a:ext cx="7394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THE END -</a:t>
            </a:r>
            <a:endParaRPr lang="ko-KR" altLang="en-US" sz="8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C1168B-2755-43C7-AD19-74A1B6D2D594}"/>
              </a:ext>
            </a:extLst>
          </p:cNvPr>
          <p:cNvSpPr txBox="1"/>
          <p:nvPr/>
        </p:nvSpPr>
        <p:spPr>
          <a:xfrm>
            <a:off x="2398514" y="3586540"/>
            <a:ext cx="73949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 FOR </a:t>
            </a:r>
          </a:p>
          <a:p>
            <a:pPr algn="ctr"/>
            <a:r>
              <a:rPr lang="en-US" altLang="ko-KR" sz="5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WATCHING </a:t>
            </a:r>
            <a:r>
              <a:rPr lang="en-US" altLang="ko-KR" sz="54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</a:t>
            </a:r>
            <a:endParaRPr lang="ko-KR" altLang="en-US" sz="54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3188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74527C-6303-4FF1-A061-9E73F3AE9D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2" t="4385" r="7964" b="4625"/>
          <a:stretch/>
        </p:blipFill>
        <p:spPr>
          <a:xfrm>
            <a:off x="2588967" y="1127717"/>
            <a:ext cx="7014065" cy="3412474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DCE1C71-1EE0-4AE5-BEAD-795DA08572A5}"/>
              </a:ext>
            </a:extLst>
          </p:cNvPr>
          <p:cNvSpPr/>
          <p:nvPr/>
        </p:nvSpPr>
        <p:spPr>
          <a:xfrm>
            <a:off x="1691566" y="4723072"/>
            <a:ext cx="9093348" cy="16938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요즘 매장 곳곳에 많이 설치된 </a:t>
            </a:r>
            <a:r>
              <a:rPr lang="en-US" altLang="ko-KR" sz="2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키오스크</a:t>
            </a:r>
            <a:r>
              <a:rPr lang="en-US" altLang="ko-KR" sz="2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과연 어떻게 동작할까</a:t>
            </a:r>
            <a:r>
              <a:rPr lang="en-US" altLang="ko-KR" sz="2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2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042605-3048-4F7D-AC18-834D3C0F9822}"/>
              </a:ext>
            </a:extLst>
          </p:cNvPr>
          <p:cNvSpPr txBox="1"/>
          <p:nvPr/>
        </p:nvSpPr>
        <p:spPr>
          <a:xfrm>
            <a:off x="386080" y="509954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목적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6A8CD4-794B-4ACF-BDC2-6F0B81734F84}"/>
              </a:ext>
            </a:extLst>
          </p:cNvPr>
          <p:cNvSpPr txBox="1"/>
          <p:nvPr/>
        </p:nvSpPr>
        <p:spPr>
          <a:xfrm>
            <a:off x="1229581" y="184835"/>
            <a:ext cx="4201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주제 선정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80A355-AFB2-4F07-9989-2086827BA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880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D4C55E0-AEBD-4CCA-8F6B-77110CED3830}"/>
              </a:ext>
            </a:extLst>
          </p:cNvPr>
          <p:cNvGrpSpPr/>
          <p:nvPr/>
        </p:nvGrpSpPr>
        <p:grpSpPr>
          <a:xfrm>
            <a:off x="4074822" y="2229223"/>
            <a:ext cx="7610008" cy="2709724"/>
            <a:chOff x="0" y="985520"/>
            <a:chExt cx="6096000" cy="27097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5C4D9EE-68F5-4CDA-92BB-CDABBA258AAD}"/>
                </a:ext>
              </a:extLst>
            </p:cNvPr>
            <p:cNvSpPr/>
            <p:nvPr/>
          </p:nvSpPr>
          <p:spPr>
            <a:xfrm>
              <a:off x="0" y="985520"/>
              <a:ext cx="6096000" cy="200152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2BEC5D-0D1F-4DC7-8ABB-355112FA7DB3}"/>
                </a:ext>
              </a:extLst>
            </p:cNvPr>
            <p:cNvSpPr txBox="1"/>
            <p:nvPr/>
          </p:nvSpPr>
          <p:spPr>
            <a:xfrm>
              <a:off x="335280" y="1864360"/>
              <a:ext cx="22936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역할 분담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AFB07D-F3EE-4C69-8360-99FE22ADDE34}"/>
                </a:ext>
              </a:extLst>
            </p:cNvPr>
            <p:cNvSpPr txBox="1"/>
            <p:nvPr/>
          </p:nvSpPr>
          <p:spPr>
            <a:xfrm>
              <a:off x="335280" y="1186934"/>
              <a:ext cx="8561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 2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F8A23A-241E-4FD0-8A08-F6D29F34E427}"/>
                </a:ext>
              </a:extLst>
            </p:cNvPr>
            <p:cNvSpPr txBox="1"/>
            <p:nvPr/>
          </p:nvSpPr>
          <p:spPr>
            <a:xfrm>
              <a:off x="1005212" y="2895024"/>
              <a:ext cx="18686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기간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41F4CD-2CEE-4F03-9109-6C8C01516F10}"/>
                </a:ext>
              </a:extLst>
            </p:cNvPr>
            <p:cNvSpPr txBox="1"/>
            <p:nvPr/>
          </p:nvSpPr>
          <p:spPr>
            <a:xfrm>
              <a:off x="589714" y="2895024"/>
              <a:ext cx="3328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◾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74D754-FC06-442F-8B41-186FC92634AE}"/>
                </a:ext>
              </a:extLst>
            </p:cNvPr>
            <p:cNvSpPr txBox="1"/>
            <p:nvPr/>
          </p:nvSpPr>
          <p:spPr>
            <a:xfrm>
              <a:off x="1005212" y="3295134"/>
              <a:ext cx="18686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역할분담 내용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F7D159-77B6-4400-A779-825CB2E3C348}"/>
                </a:ext>
              </a:extLst>
            </p:cNvPr>
            <p:cNvSpPr txBox="1"/>
            <p:nvPr/>
          </p:nvSpPr>
          <p:spPr>
            <a:xfrm>
              <a:off x="589714" y="3295134"/>
              <a:ext cx="3328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◾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4BDA373-9498-4CCB-A0FC-48D688D8E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1879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042605-3048-4F7D-AC18-834D3C0F9822}"/>
              </a:ext>
            </a:extLst>
          </p:cNvPr>
          <p:cNvSpPr txBox="1"/>
          <p:nvPr/>
        </p:nvSpPr>
        <p:spPr>
          <a:xfrm>
            <a:off x="386080" y="509954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역할 분담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6A8CD4-794B-4ACF-BDC2-6F0B81734F84}"/>
              </a:ext>
            </a:extLst>
          </p:cNvPr>
          <p:cNvSpPr txBox="1"/>
          <p:nvPr/>
        </p:nvSpPr>
        <p:spPr>
          <a:xfrm>
            <a:off x="1229581" y="184835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기간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3474B97-3BB1-47E7-81EC-458EBC08F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" name="표 5">
            <a:extLst>
              <a:ext uri="{FF2B5EF4-FFF2-40B4-BE49-F238E27FC236}">
                <a16:creationId xmlns:a16="http://schemas.microsoft.com/office/drawing/2014/main" id="{1BBAD21C-E01B-4420-A4D8-E2378FA1B7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875464"/>
              </p:ext>
            </p:extLst>
          </p:nvPr>
        </p:nvGraphicFramePr>
        <p:xfrm>
          <a:off x="828971" y="1261910"/>
          <a:ext cx="8711559" cy="50594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2558">
                  <a:extLst>
                    <a:ext uri="{9D8B030D-6E8A-4147-A177-3AD203B41FA5}">
                      <a16:colId xmlns:a16="http://schemas.microsoft.com/office/drawing/2014/main" val="1676561953"/>
                    </a:ext>
                  </a:extLst>
                </a:gridCol>
                <a:gridCol w="1151069">
                  <a:extLst>
                    <a:ext uri="{9D8B030D-6E8A-4147-A177-3AD203B41FA5}">
                      <a16:colId xmlns:a16="http://schemas.microsoft.com/office/drawing/2014/main" val="3275567132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2887583164"/>
                    </a:ext>
                  </a:extLst>
                </a:gridCol>
                <a:gridCol w="3652212">
                  <a:extLst>
                    <a:ext uri="{9D8B030D-6E8A-4147-A177-3AD203B41FA5}">
                      <a16:colId xmlns:a16="http://schemas.microsoft.com/office/drawing/2014/main" val="33867835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11551991"/>
                    </a:ext>
                  </a:extLst>
                </a:gridCol>
              </a:tblGrid>
              <a:tr h="8360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주제 선정 </a:t>
                      </a:r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9678917"/>
                  </a:ext>
                </a:extLst>
              </a:tr>
              <a:tr h="8360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 정의서 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F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74190"/>
                  </a:ext>
                </a:extLst>
              </a:tr>
              <a:tr h="8794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 </a:t>
                      </a:r>
                      <a:endParaRPr lang="en-US" altLang="ko-KR" sz="1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명세서 </a:t>
                      </a:r>
                      <a:endParaRPr lang="en-US" altLang="ko-KR" sz="1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</a:t>
                      </a:r>
                      <a:r>
                        <a:rPr lang="ko-KR" altLang="en-US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9229788"/>
                  </a:ext>
                </a:extLst>
              </a:tr>
              <a:tr h="83600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 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(11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106212"/>
                  </a:ext>
                </a:extLst>
              </a:tr>
              <a:tr h="83600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통합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(29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E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>
                      <a:noFill/>
                    </a:lnL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8042434"/>
                  </a:ext>
                </a:extLst>
              </a:tr>
              <a:tr h="8360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문서화</a:t>
                      </a:r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2116862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F9C3717-CF0A-428A-83EE-F87AE43D4040}"/>
              </a:ext>
            </a:extLst>
          </p:cNvPr>
          <p:cNvSpPr txBox="1"/>
          <p:nvPr/>
        </p:nvSpPr>
        <p:spPr>
          <a:xfrm>
            <a:off x="9958021" y="5842000"/>
            <a:ext cx="1701107" cy="52322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</a:rPr>
              <a:t>총 </a:t>
            </a:r>
            <a:r>
              <a:rPr lang="en-US" altLang="ko-KR" sz="2800" dirty="0">
                <a:solidFill>
                  <a:srgbClr val="000000"/>
                </a:solidFill>
              </a:rPr>
              <a:t>:  49</a:t>
            </a:r>
            <a:r>
              <a:rPr lang="ko-KR" altLang="en-US" sz="2800" dirty="0">
                <a:solidFill>
                  <a:srgbClr val="000000"/>
                </a:solidFill>
              </a:rPr>
              <a:t>일</a:t>
            </a:r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23146C1F-D5F5-424F-B570-97672F6360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7288404"/>
              </p:ext>
            </p:extLst>
          </p:nvPr>
        </p:nvGraphicFramePr>
        <p:xfrm>
          <a:off x="10808574" y="5049837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" name="Worksheet" showAsIcon="1" r:id="rId3" imgW="914400" imgH="792417" progId="Excel.Sheet.12">
                  <p:embed/>
                </p:oleObj>
              </mc:Choice>
              <mc:Fallback>
                <p:oleObj name="Worksheet" showAsIcon="1" r:id="rId3" imgW="914400" imgH="79241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808574" y="5049837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6159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A3EA20-C026-46DA-833E-3672C67C88E7}"/>
              </a:ext>
            </a:extLst>
          </p:cNvPr>
          <p:cNvSpPr/>
          <p:nvPr/>
        </p:nvSpPr>
        <p:spPr>
          <a:xfrm>
            <a:off x="609600" y="4166549"/>
            <a:ext cx="5124199" cy="2310442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6822" tIns="584847" rIns="932688" bIns="176822" numCol="1" spcCol="1270" anchor="t" anchorCtr="0">
            <a:noAutofit/>
          </a:bodyPr>
          <a:lstStyle/>
          <a:p>
            <a:pPr marL="285750" lvl="1" indent="-285750" algn="l" defTabSz="128905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ko-KR" altLang="en-US" sz="2900" kern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6C8D613-983F-4BCA-8369-63722562EAE1}"/>
              </a:ext>
            </a:extLst>
          </p:cNvPr>
          <p:cNvSpPr/>
          <p:nvPr/>
        </p:nvSpPr>
        <p:spPr>
          <a:xfrm>
            <a:off x="6496297" y="1376680"/>
            <a:ext cx="5263903" cy="2385042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32688" tIns="176822" rIns="176822" bIns="584847" numCol="1" spcCol="1270" anchor="t" anchorCtr="0">
            <a:noAutofit/>
          </a:bodyPr>
          <a:lstStyle/>
          <a:p>
            <a:pPr marL="285750" lvl="1" indent="-285750" algn="l" defTabSz="128905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ko-KR" altLang="en-US" sz="2900" kern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D39D292-3679-423F-BEE6-85A6EF528CA3}"/>
              </a:ext>
            </a:extLst>
          </p:cNvPr>
          <p:cNvSpPr/>
          <p:nvPr/>
        </p:nvSpPr>
        <p:spPr>
          <a:xfrm>
            <a:off x="609601" y="1376680"/>
            <a:ext cx="5124198" cy="2385043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6822" tIns="176822" rIns="932688" bIns="584847" numCol="1" spcCol="1270" anchor="t" anchorCtr="0">
            <a:noAutofit/>
          </a:bodyPr>
          <a:lstStyle/>
          <a:p>
            <a:pPr marL="285750" lvl="1" indent="-285750" algn="l" defTabSz="128905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ko-KR" altLang="en-US" sz="2900" kern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5476A40D-F7A0-4720-8683-6A6BC0F7A6B5}"/>
              </a:ext>
            </a:extLst>
          </p:cNvPr>
          <p:cNvSpPr/>
          <p:nvPr/>
        </p:nvSpPr>
        <p:spPr>
          <a:xfrm>
            <a:off x="3855612" y="1667397"/>
            <a:ext cx="2208434" cy="2208434"/>
          </a:xfrm>
          <a:custGeom>
            <a:avLst/>
            <a:gdLst>
              <a:gd name="connsiteX0" fmla="*/ 0 w 2208434"/>
              <a:gd name="connsiteY0" fmla="*/ 2208434 h 2208434"/>
              <a:gd name="connsiteX1" fmla="*/ 2208434 w 2208434"/>
              <a:gd name="connsiteY1" fmla="*/ 0 h 2208434"/>
              <a:gd name="connsiteX2" fmla="*/ 2208434 w 2208434"/>
              <a:gd name="connsiteY2" fmla="*/ 2208434 h 2208434"/>
              <a:gd name="connsiteX3" fmla="*/ 0 w 2208434"/>
              <a:gd name="connsiteY3" fmla="*/ 2208434 h 2208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8434" h="2208434">
                <a:moveTo>
                  <a:pt x="0" y="2208434"/>
                </a:moveTo>
                <a:cubicBezTo>
                  <a:pt x="0" y="988750"/>
                  <a:pt x="988750" y="0"/>
                  <a:pt x="2208434" y="0"/>
                </a:cubicBezTo>
                <a:lnTo>
                  <a:pt x="2208434" y="2208434"/>
                </a:lnTo>
                <a:lnTo>
                  <a:pt x="0" y="2208434"/>
                </a:lnTo>
                <a:close/>
              </a:path>
            </a:pathLst>
          </a:custGeom>
          <a:solidFill>
            <a:srgbClr val="DEA06C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3083" tIns="853083" rIns="206248" bIns="206248" numCol="1" spcCol="1270" anchor="ctr" anchorCtr="0">
            <a:noAutofit/>
          </a:bodyPr>
          <a:lstStyle/>
          <a:p>
            <a:pPr marL="0" lvl="0" indent="0" algn="ctr" defTabSz="1289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900" kern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C3653FE8-563B-47B3-875C-117DB0DE0275}"/>
              </a:ext>
            </a:extLst>
          </p:cNvPr>
          <p:cNvSpPr/>
          <p:nvPr/>
        </p:nvSpPr>
        <p:spPr>
          <a:xfrm>
            <a:off x="6166053" y="1667397"/>
            <a:ext cx="2208434" cy="2208434"/>
          </a:xfrm>
          <a:custGeom>
            <a:avLst/>
            <a:gdLst>
              <a:gd name="connsiteX0" fmla="*/ 0 w 2208434"/>
              <a:gd name="connsiteY0" fmla="*/ 2208434 h 2208434"/>
              <a:gd name="connsiteX1" fmla="*/ 2208434 w 2208434"/>
              <a:gd name="connsiteY1" fmla="*/ 0 h 2208434"/>
              <a:gd name="connsiteX2" fmla="*/ 2208434 w 2208434"/>
              <a:gd name="connsiteY2" fmla="*/ 2208434 h 2208434"/>
              <a:gd name="connsiteX3" fmla="*/ 0 w 2208434"/>
              <a:gd name="connsiteY3" fmla="*/ 2208434 h 2208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8434" h="2208434">
                <a:moveTo>
                  <a:pt x="0" y="0"/>
                </a:moveTo>
                <a:cubicBezTo>
                  <a:pt x="1219684" y="0"/>
                  <a:pt x="2208434" y="988750"/>
                  <a:pt x="2208434" y="2208434"/>
                </a:cubicBezTo>
                <a:lnTo>
                  <a:pt x="0" y="2208434"/>
                </a:lnTo>
                <a:lnTo>
                  <a:pt x="0" y="0"/>
                </a:lnTo>
                <a:close/>
              </a:path>
            </a:pathLst>
          </a:custGeom>
          <a:solidFill>
            <a:srgbClr val="A3AE6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6248" tIns="853083" rIns="853083" bIns="206248" numCol="1" spcCol="1270" anchor="ctr" anchorCtr="0">
            <a:noAutofit/>
          </a:bodyPr>
          <a:lstStyle/>
          <a:p>
            <a:pPr marL="0" lvl="0" indent="0" algn="ctr" defTabSz="1289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900" kern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505C9A6F-6C0F-4E91-B0FC-914CC6D9E627}"/>
              </a:ext>
            </a:extLst>
          </p:cNvPr>
          <p:cNvSpPr/>
          <p:nvPr/>
        </p:nvSpPr>
        <p:spPr>
          <a:xfrm>
            <a:off x="3855611" y="3977838"/>
            <a:ext cx="2208435" cy="2208434"/>
          </a:xfrm>
          <a:custGeom>
            <a:avLst/>
            <a:gdLst>
              <a:gd name="connsiteX0" fmla="*/ 0 w 2208434"/>
              <a:gd name="connsiteY0" fmla="*/ 2208434 h 2208434"/>
              <a:gd name="connsiteX1" fmla="*/ 2208434 w 2208434"/>
              <a:gd name="connsiteY1" fmla="*/ 0 h 2208434"/>
              <a:gd name="connsiteX2" fmla="*/ 2208434 w 2208434"/>
              <a:gd name="connsiteY2" fmla="*/ 2208434 h 2208434"/>
              <a:gd name="connsiteX3" fmla="*/ 0 w 2208434"/>
              <a:gd name="connsiteY3" fmla="*/ 2208434 h 2208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8434" h="2208434">
                <a:moveTo>
                  <a:pt x="2208434" y="2208434"/>
                </a:moveTo>
                <a:cubicBezTo>
                  <a:pt x="988750" y="2208434"/>
                  <a:pt x="0" y="1219684"/>
                  <a:pt x="0" y="0"/>
                </a:cubicBezTo>
                <a:lnTo>
                  <a:pt x="2208434" y="0"/>
                </a:lnTo>
                <a:lnTo>
                  <a:pt x="2208434" y="2208434"/>
                </a:lnTo>
                <a:close/>
              </a:path>
            </a:pathLst>
          </a:custGeom>
          <a:solidFill>
            <a:srgbClr val="D597B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3084" tIns="206248" rIns="206248" bIns="853083" numCol="1" spcCol="1270" anchor="ctr" anchorCtr="0">
            <a:noAutofit/>
          </a:bodyPr>
          <a:lstStyle/>
          <a:p>
            <a:pPr marL="0" lvl="0" indent="0" algn="ctr" defTabSz="1289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900" kern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07F34A-4D00-48EF-A053-E8CAE336FBF0}"/>
              </a:ext>
            </a:extLst>
          </p:cNvPr>
          <p:cNvSpPr txBox="1"/>
          <p:nvPr/>
        </p:nvSpPr>
        <p:spPr>
          <a:xfrm>
            <a:off x="4793212" y="334595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이화석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B5F62-F8BF-4CC7-9325-FE92A31BA532}"/>
              </a:ext>
            </a:extLst>
          </p:cNvPr>
          <p:cNvSpPr txBox="1"/>
          <p:nvPr/>
        </p:nvSpPr>
        <p:spPr>
          <a:xfrm>
            <a:off x="4777666" y="397762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정지은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F7B2D7-4DD0-488F-AA9F-F0B563262903}"/>
              </a:ext>
            </a:extLst>
          </p:cNvPr>
          <p:cNvSpPr txBox="1"/>
          <p:nvPr/>
        </p:nvSpPr>
        <p:spPr>
          <a:xfrm flipH="1">
            <a:off x="701461" y="1299097"/>
            <a:ext cx="4178300" cy="2533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설계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키오스크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포스기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소켓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포스기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메인 페이지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실시간 주문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포스기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주문하기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포스기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회원가입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포스기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포인트 조회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적립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EEA4B9-6634-4F4B-B11E-59814F41D19B}"/>
              </a:ext>
            </a:extLst>
          </p:cNvPr>
          <p:cNvSpPr txBox="1"/>
          <p:nvPr/>
        </p:nvSpPr>
        <p:spPr>
          <a:xfrm flipH="1">
            <a:off x="7479764" y="1299097"/>
            <a:ext cx="4178300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설계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페이지</a:t>
            </a:r>
          </a:p>
          <a:p>
            <a:pPr marL="285750" indent="-2857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회원관리</a:t>
            </a:r>
          </a:p>
          <a:p>
            <a:pPr marL="285750" indent="-2857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매출관리</a:t>
            </a:r>
          </a:p>
          <a:p>
            <a:pPr marL="285750" indent="-2857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메뉴관리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계정 관리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A60F5A-E56F-402D-B43C-5F1D021D0D4F}"/>
              </a:ext>
            </a:extLst>
          </p:cNvPr>
          <p:cNvSpPr txBox="1"/>
          <p:nvPr/>
        </p:nvSpPr>
        <p:spPr>
          <a:xfrm flipH="1">
            <a:off x="701461" y="4283856"/>
            <a:ext cx="4178300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프로젝트설계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키오스크 회원가입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키오스크 로그인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키오스크 주문하기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키오스크 포인트 조회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적립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FF1E84-4200-453E-8DF3-66858DE57E1E}"/>
              </a:ext>
            </a:extLst>
          </p:cNvPr>
          <p:cNvSpPr txBox="1"/>
          <p:nvPr/>
        </p:nvSpPr>
        <p:spPr>
          <a:xfrm>
            <a:off x="6160255" y="334595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권진솔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73EDB2-5B18-4C1D-B0B0-2EDB35CC9643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F11950F-4014-4FBC-AAFC-8612EEF0BACB}"/>
              </a:ext>
            </a:extLst>
          </p:cNvPr>
          <p:cNvSpPr txBox="1"/>
          <p:nvPr/>
        </p:nvSpPr>
        <p:spPr>
          <a:xfrm>
            <a:off x="386080" y="509954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역할 분담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565F63-2493-4D8F-B4C4-02A0DAAEF921}"/>
              </a:ext>
            </a:extLst>
          </p:cNvPr>
          <p:cNvSpPr txBox="1"/>
          <p:nvPr/>
        </p:nvSpPr>
        <p:spPr>
          <a:xfrm>
            <a:off x="1229581" y="184835"/>
            <a:ext cx="3278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역할 분담 내용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5FC2F76-F92C-4CE1-B28B-3B65BB0FE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128" y="5061170"/>
            <a:ext cx="4444135" cy="1341215"/>
          </a:xfrm>
          <a:prstGeom prst="rect">
            <a:avLst/>
          </a:prstGeom>
        </p:spPr>
      </p:pic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A78B232E-2A2F-4F99-AC5A-388E9A1F0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730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D4C55E0-AEBD-4CCA-8F6B-77110CED3830}"/>
              </a:ext>
            </a:extLst>
          </p:cNvPr>
          <p:cNvGrpSpPr/>
          <p:nvPr/>
        </p:nvGrpSpPr>
        <p:grpSpPr>
          <a:xfrm>
            <a:off x="4074822" y="2229223"/>
            <a:ext cx="7610008" cy="2709724"/>
            <a:chOff x="0" y="985520"/>
            <a:chExt cx="6096000" cy="27097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5C4D9EE-68F5-4CDA-92BB-CDABBA258AAD}"/>
                </a:ext>
              </a:extLst>
            </p:cNvPr>
            <p:cNvSpPr/>
            <p:nvPr/>
          </p:nvSpPr>
          <p:spPr>
            <a:xfrm>
              <a:off x="0" y="985520"/>
              <a:ext cx="6096000" cy="200152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2BEC5D-0D1F-4DC7-8ABB-355112FA7DB3}"/>
                </a:ext>
              </a:extLst>
            </p:cNvPr>
            <p:cNvSpPr txBox="1"/>
            <p:nvPr/>
          </p:nvSpPr>
          <p:spPr>
            <a:xfrm>
              <a:off x="335280" y="1864360"/>
              <a:ext cx="11341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개발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AFB07D-F3EE-4C69-8360-99FE22ADDE34}"/>
                </a:ext>
              </a:extLst>
            </p:cNvPr>
            <p:cNvSpPr txBox="1"/>
            <p:nvPr/>
          </p:nvSpPr>
          <p:spPr>
            <a:xfrm>
              <a:off x="335280" y="1186934"/>
              <a:ext cx="8336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3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F8A23A-241E-4FD0-8A08-F6D29F34E427}"/>
                </a:ext>
              </a:extLst>
            </p:cNvPr>
            <p:cNvSpPr txBox="1"/>
            <p:nvPr/>
          </p:nvSpPr>
          <p:spPr>
            <a:xfrm>
              <a:off x="1005212" y="2895024"/>
              <a:ext cx="18686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개발 프로그램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41F4CD-2CEE-4F03-9109-6C8C01516F10}"/>
                </a:ext>
              </a:extLst>
            </p:cNvPr>
            <p:cNvSpPr txBox="1"/>
            <p:nvPr/>
          </p:nvSpPr>
          <p:spPr>
            <a:xfrm>
              <a:off x="589714" y="2895024"/>
              <a:ext cx="4154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◾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74D754-FC06-442F-8B41-186FC92634AE}"/>
                </a:ext>
              </a:extLst>
            </p:cNvPr>
            <p:cNvSpPr txBox="1"/>
            <p:nvPr/>
          </p:nvSpPr>
          <p:spPr>
            <a:xfrm>
              <a:off x="1005212" y="3295134"/>
              <a:ext cx="6821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설계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F7D159-77B6-4400-A779-825CB2E3C348}"/>
                </a:ext>
              </a:extLst>
            </p:cNvPr>
            <p:cNvSpPr txBox="1"/>
            <p:nvPr/>
          </p:nvSpPr>
          <p:spPr>
            <a:xfrm>
              <a:off x="589714" y="3295134"/>
              <a:ext cx="4154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◾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F48412-1C1C-47EB-B4F3-543B02808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174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910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C9D69"/>
      </a:accent1>
      <a:accent2>
        <a:srgbClr val="C2B48D"/>
      </a:accent2>
      <a:accent3>
        <a:srgbClr val="FFCC00"/>
      </a:accent3>
      <a:accent4>
        <a:srgbClr val="30C5EF"/>
      </a:accent4>
      <a:accent5>
        <a:srgbClr val="386584"/>
      </a:accent5>
      <a:accent6>
        <a:srgbClr val="E7657F"/>
      </a:accent6>
      <a:hlink>
        <a:srgbClr val="262626"/>
      </a:hlink>
      <a:folHlink>
        <a:srgbClr val="262626"/>
      </a:folHlink>
    </a:clrScheme>
    <a:fontScheme name="돋움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1798</TotalTime>
  <Words>1232</Words>
  <Application>Microsoft Office PowerPoint</Application>
  <PresentationFormat>와이드스크린</PresentationFormat>
  <Paragraphs>376</Paragraphs>
  <Slides>49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5" baseType="lpstr">
      <vt:lpstr>나눔스퀘어</vt:lpstr>
      <vt:lpstr>맑은 고딕</vt:lpstr>
      <vt:lpstr>Arial</vt:lpstr>
      <vt:lpstr>Office 테마</vt:lpstr>
      <vt:lpstr>디자인 사용자 지정</vt:lpstr>
      <vt:lpstr>Worksheet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stopluna@naver.com</cp:lastModifiedBy>
  <cp:revision>32</cp:revision>
  <dcterms:created xsi:type="dcterms:W3CDTF">2019-10-02T10:22:57Z</dcterms:created>
  <dcterms:modified xsi:type="dcterms:W3CDTF">2022-01-05T07:42:54Z</dcterms:modified>
</cp:coreProperties>
</file>